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323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324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558" y="-7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356650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작 성 일 :  2022.08.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작 성 일 :  </a:t>
            </a:r>
            <a:r>
              <a:rPr dirty="0" smtClean="0"/>
              <a:t>2022.</a:t>
            </a:r>
            <a:r>
              <a:rPr lang="en-US" dirty="0" smtClean="0"/>
              <a:t>10</a:t>
            </a:r>
            <a:r>
              <a:rPr dirty="0" smtClean="0"/>
              <a:t>.</a:t>
            </a:r>
            <a:r>
              <a:rPr lang="en-US" dirty="0" smtClean="0"/>
              <a:t>07</a:t>
            </a:r>
            <a:endParaRPr dirty="0"/>
          </a:p>
        </p:txBody>
      </p:sp>
      <p:sp>
        <p:nvSpPr>
          <p:cNvPr id="152" name="화면정의서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화면정의서</a:t>
            </a:r>
          </a:p>
        </p:txBody>
      </p:sp>
      <p:sp>
        <p:nvSpPr>
          <p:cNvPr id="153" name="HomeWork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ANYWARE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4" y="3905672"/>
            <a:ext cx="17078219" cy="888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0" name="표"/>
          <p:cNvGraphicFramePr/>
          <p:nvPr>
            <p:extLst>
              <p:ext uri="{D42A27DB-BD31-4B8C-83A1-F6EECF244321}">
                <p14:modId xmlns:p14="http://schemas.microsoft.com/office/powerpoint/2010/main" val="2306161354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 &gt; </a:t>
                      </a:r>
                      <a:r>
                        <a:rPr lang="ko-KR" altLang="en-US" sz="3200" dirty="0" smtClean="0"/>
                        <a:t>회사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인사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1" name="표"/>
          <p:cNvGraphicFramePr/>
          <p:nvPr>
            <p:extLst>
              <p:ext uri="{D42A27DB-BD31-4B8C-83A1-F6EECF244321}">
                <p14:modId xmlns:p14="http://schemas.microsoft.com/office/powerpoint/2010/main" val="4078442646"/>
              </p:ext>
            </p:extLst>
          </p:nvPr>
        </p:nvGraphicFramePr>
        <p:xfrm>
          <a:off x="17411934" y="7650088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직급</a:t>
                      </a:r>
                      <a:r>
                        <a:rPr sz="3200" dirty="0"/>
                        <a:t> 및 </a:t>
                      </a:r>
                      <a:r>
                        <a:rPr sz="3200" dirty="0" err="1"/>
                        <a:t>부서를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관리하는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화면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43" name="1"/>
          <p:cNvSpPr/>
          <p:nvPr/>
        </p:nvSpPr>
        <p:spPr>
          <a:xfrm>
            <a:off x="13224521" y="5993904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44" name="2"/>
          <p:cNvSpPr/>
          <p:nvPr/>
        </p:nvSpPr>
        <p:spPr>
          <a:xfrm>
            <a:off x="14228303" y="5993904"/>
            <a:ext cx="743607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45" name="3"/>
          <p:cNvSpPr/>
          <p:nvPr/>
        </p:nvSpPr>
        <p:spPr>
          <a:xfrm>
            <a:off x="15232083" y="5993904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46" name="4"/>
          <p:cNvSpPr/>
          <p:nvPr/>
        </p:nvSpPr>
        <p:spPr>
          <a:xfrm>
            <a:off x="16200920" y="5993904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247" name="5"/>
          <p:cNvSpPr/>
          <p:nvPr/>
        </p:nvSpPr>
        <p:spPr>
          <a:xfrm>
            <a:off x="6215336" y="6209928"/>
            <a:ext cx="743607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</a:t>
            </a:r>
          </a:p>
        </p:txBody>
      </p:sp>
      <p:sp>
        <p:nvSpPr>
          <p:cNvPr id="248" name="6"/>
          <p:cNvSpPr/>
          <p:nvPr/>
        </p:nvSpPr>
        <p:spPr>
          <a:xfrm>
            <a:off x="7799512" y="6209927"/>
            <a:ext cx="743607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6</a:t>
            </a:r>
          </a:p>
        </p:txBody>
      </p:sp>
      <p:sp>
        <p:nvSpPr>
          <p:cNvPr id="249" name="7"/>
          <p:cNvSpPr/>
          <p:nvPr/>
        </p:nvSpPr>
        <p:spPr>
          <a:xfrm>
            <a:off x="9383688" y="6209928"/>
            <a:ext cx="743607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7</a:t>
            </a:r>
          </a:p>
        </p:txBody>
      </p:sp>
      <p:sp>
        <p:nvSpPr>
          <p:cNvPr id="250" name="8"/>
          <p:cNvSpPr/>
          <p:nvPr/>
        </p:nvSpPr>
        <p:spPr>
          <a:xfrm>
            <a:off x="10967864" y="6225611"/>
            <a:ext cx="743607" cy="78294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8</a:t>
            </a:r>
          </a:p>
        </p:txBody>
      </p:sp>
      <p:graphicFrame>
        <p:nvGraphicFramePr>
          <p:cNvPr id="251" name="표"/>
          <p:cNvGraphicFramePr/>
          <p:nvPr>
            <p:extLst>
              <p:ext uri="{D42A27DB-BD31-4B8C-83A1-F6EECF244321}">
                <p14:modId xmlns:p14="http://schemas.microsoft.com/office/powerpoint/2010/main" val="1103657492"/>
              </p:ext>
            </p:extLst>
          </p:nvPr>
        </p:nvGraphicFramePr>
        <p:xfrm>
          <a:off x="17389540" y="19679"/>
          <a:ext cx="6941972" cy="75610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84012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부서 생성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부서</a:t>
                      </a:r>
                      <a:r>
                        <a:rPr lang="en-US" sz="3200" dirty="0" smtClean="0"/>
                        <a:t> </a:t>
                      </a:r>
                      <a:r>
                        <a:rPr sz="3200" dirty="0" err="1" smtClean="0"/>
                        <a:t>삭제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직급 생성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직급 삭제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부서</a:t>
                      </a:r>
                      <a:r>
                        <a:rPr lang="en-US" sz="3200" dirty="0" smtClean="0"/>
                        <a:t> </a:t>
                      </a:r>
                      <a:r>
                        <a:rPr lang="ko-KR" altLang="en-US" sz="3200" dirty="0" smtClean="0"/>
                        <a:t>변경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직급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변경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권한 변경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4012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재직 상태 변경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3" y="3833664"/>
            <a:ext cx="16993888" cy="931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53" name="표"/>
          <p:cNvGraphicFramePr/>
          <p:nvPr>
            <p:extLst>
              <p:ext uri="{D42A27DB-BD31-4B8C-83A1-F6EECF244321}">
                <p14:modId xmlns:p14="http://schemas.microsoft.com/office/powerpoint/2010/main" val="1824435533"/>
              </p:ext>
            </p:extLst>
          </p:nvPr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 &gt; </a:t>
                      </a:r>
                      <a:r>
                        <a:rPr lang="ko-KR" altLang="en-US" sz="3200" dirty="0" smtClean="0"/>
                        <a:t>회사 관리</a:t>
                      </a:r>
                      <a:endParaRPr lang="en-US" altLang="ko-KR" sz="3200" dirty="0" smtClean="0"/>
                    </a:p>
                    <a:p>
                      <a:pPr defTabSz="914400"/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회사 로고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4" name="표"/>
          <p:cNvGraphicFramePr/>
          <p:nvPr>
            <p:extLst>
              <p:ext uri="{D42A27DB-BD31-4B8C-83A1-F6EECF244321}">
                <p14:modId xmlns:p14="http://schemas.microsoft.com/office/powerpoint/2010/main" val="782803638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로고 파일 선택 후 변경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55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회사로고와 이름을 설정하는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57" name="1"/>
          <p:cNvSpPr/>
          <p:nvPr/>
        </p:nvSpPr>
        <p:spPr>
          <a:xfrm>
            <a:off x="6719392" y="7709241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4" y="3914938"/>
            <a:ext cx="16993888" cy="886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60" name="표"/>
          <p:cNvGraphicFramePr/>
          <p:nvPr>
            <p:extLst>
              <p:ext uri="{D42A27DB-BD31-4B8C-83A1-F6EECF244321}">
                <p14:modId xmlns:p14="http://schemas.microsoft.com/office/powerpoint/2010/main" val="3479910479"/>
              </p:ext>
            </p:extLst>
          </p:nvPr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회사관리</a:t>
                      </a:r>
                      <a:endParaRPr lang="en-US" altLang="ko-KR" sz="3200" dirty="0" smtClean="0"/>
                    </a:p>
                    <a:p>
                      <a:pPr defTabSz="914400"/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 &gt; </a:t>
                      </a:r>
                      <a:r>
                        <a:rPr lang="ko-KR" altLang="en-US" sz="3200" dirty="0" smtClean="0"/>
                        <a:t>회사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 smtClean="0"/>
                        <a:t>Anyware</a:t>
                      </a:r>
                      <a:r>
                        <a:rPr lang="en-US" altLang="ko-KR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기능 구매</a:t>
                      </a:r>
                      <a:endParaRPr lang="ko-KR" altLang="en-US" sz="3200" dirty="0" smtClean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1" name="표"/>
          <p:cNvGraphicFramePr/>
          <p:nvPr>
            <p:extLst>
              <p:ext uri="{D42A27DB-BD31-4B8C-83A1-F6EECF244321}">
                <p14:modId xmlns:p14="http://schemas.microsoft.com/office/powerpoint/2010/main" val="428168282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전자 결재 기능 구독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en-US" dirty="0" smtClean="0"/>
                        <a:t>TODO</a:t>
                      </a:r>
                      <a:r>
                        <a:rPr lang="en-US" baseline="0" dirty="0" smtClean="0"/>
                        <a:t> </a:t>
                      </a:r>
                      <a:r>
                        <a:rPr lang="ko-KR" altLang="en-US" baseline="0" dirty="0" smtClean="0"/>
                        <a:t>기능 구독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근태 관리 기능 구독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자료실 기능 구독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62" name="표"/>
          <p:cNvGraphicFramePr/>
          <p:nvPr>
            <p:extLst>
              <p:ext uri="{D42A27DB-BD31-4B8C-83A1-F6EECF244321}">
                <p14:modId xmlns:p14="http://schemas.microsoft.com/office/powerpoint/2010/main" val="27347843"/>
              </p:ext>
            </p:extLst>
          </p:nvPr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관리자</a:t>
                      </a:r>
                      <a:r>
                        <a:rPr lang="ko-KR" altLang="en-US" sz="3200" dirty="0" smtClean="0"/>
                        <a:t>가 그룹웨어 서비스 </a:t>
                      </a:r>
                      <a:endParaRPr lang="en-US" altLang="ko-KR" sz="3200" dirty="0" smtClean="0"/>
                    </a:p>
                    <a:p>
                      <a:pPr defTabSz="914400"/>
                      <a:r>
                        <a:rPr lang="ko-KR" altLang="en-US" sz="3200" dirty="0" smtClean="0"/>
                        <a:t>추가 기능</a:t>
                      </a:r>
                      <a:r>
                        <a:rPr lang="ko-KR" altLang="en-US" sz="3200" baseline="0" dirty="0" smtClean="0"/>
                        <a:t> 구독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7" name="1"/>
          <p:cNvSpPr/>
          <p:nvPr/>
        </p:nvSpPr>
        <p:spPr>
          <a:xfrm>
            <a:off x="4919192" y="10602416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8" name="1"/>
          <p:cNvSpPr/>
          <p:nvPr/>
        </p:nvSpPr>
        <p:spPr>
          <a:xfrm>
            <a:off x="8291804" y="10635411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2</a:t>
            </a:r>
            <a:endParaRPr dirty="0"/>
          </a:p>
        </p:txBody>
      </p:sp>
      <p:sp>
        <p:nvSpPr>
          <p:cNvPr id="9" name="1"/>
          <p:cNvSpPr/>
          <p:nvPr/>
        </p:nvSpPr>
        <p:spPr>
          <a:xfrm>
            <a:off x="11687944" y="10602416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  <p:sp>
        <p:nvSpPr>
          <p:cNvPr id="10" name="1"/>
          <p:cNvSpPr/>
          <p:nvPr/>
        </p:nvSpPr>
        <p:spPr>
          <a:xfrm>
            <a:off x="15144328" y="10635410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표"/>
          <p:cNvGraphicFramePr/>
          <p:nvPr>
            <p:extLst>
              <p:ext uri="{D42A27DB-BD31-4B8C-83A1-F6EECF244321}">
                <p14:modId xmlns:p14="http://schemas.microsoft.com/office/powerpoint/2010/main" val="3537777084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 smtClean="0"/>
                        <a:t>)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6" name="표"/>
          <p:cNvGraphicFramePr/>
          <p:nvPr>
            <p:extLst>
              <p:ext uri="{D42A27DB-BD31-4B8C-83A1-F6EECF244321}">
                <p14:modId xmlns:p14="http://schemas.microsoft.com/office/powerpoint/2010/main" val="377553046"/>
              </p:ext>
            </p:extLst>
          </p:nvPr>
        </p:nvGraphicFramePr>
        <p:xfrm>
          <a:off x="17389540" y="19679"/>
          <a:ext cx="6941972" cy="6748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받은 </a:t>
                      </a:r>
                      <a:r>
                        <a:rPr lang="ko-KR" altLang="en-US" dirty="0" err="1" smtClean="0"/>
                        <a:t>메일함</a:t>
                      </a:r>
                      <a:r>
                        <a:rPr lang="ko-KR" altLang="en-US" dirty="0" smtClean="0"/>
                        <a:t>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보낸 </a:t>
                      </a:r>
                      <a:r>
                        <a:rPr lang="ko-KR" altLang="en-US" dirty="0" err="1" smtClean="0"/>
                        <a:t>메일함</a:t>
                      </a:r>
                      <a:r>
                        <a:rPr lang="ko-KR" altLang="en-US" dirty="0" smtClean="0"/>
                        <a:t>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휴지통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쓰기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체크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읽음 기능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삭제 기능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709676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검색 기능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67" name="표"/>
          <p:cNvGraphicFramePr/>
          <p:nvPr>
            <p:extLst>
              <p:ext uri="{D42A27DB-BD31-4B8C-83A1-F6EECF244321}">
                <p14:modId xmlns:p14="http://schemas.microsoft.com/office/powerpoint/2010/main" val="738649122"/>
              </p:ext>
            </p:extLst>
          </p:nvPr>
        </p:nvGraphicFramePr>
        <p:xfrm>
          <a:off x="17404115" y="6891360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관리자의 메일 페이지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64" y="3977680"/>
            <a:ext cx="17065896" cy="902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"/>
          <p:cNvSpPr/>
          <p:nvPr/>
        </p:nvSpPr>
        <p:spPr>
          <a:xfrm>
            <a:off x="2254896" y="7643735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2</a:t>
            </a:r>
            <a:endParaRPr dirty="0"/>
          </a:p>
        </p:txBody>
      </p:sp>
      <p:sp>
        <p:nvSpPr>
          <p:cNvPr id="8" name="1"/>
          <p:cNvSpPr/>
          <p:nvPr/>
        </p:nvSpPr>
        <p:spPr>
          <a:xfrm>
            <a:off x="2254896" y="6866383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9" name="1"/>
          <p:cNvSpPr/>
          <p:nvPr/>
        </p:nvSpPr>
        <p:spPr>
          <a:xfrm>
            <a:off x="1318792" y="8426676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  <p:sp>
        <p:nvSpPr>
          <p:cNvPr id="10" name="1"/>
          <p:cNvSpPr/>
          <p:nvPr/>
        </p:nvSpPr>
        <p:spPr>
          <a:xfrm>
            <a:off x="2035492" y="5705872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1" name="1"/>
          <p:cNvSpPr/>
          <p:nvPr/>
        </p:nvSpPr>
        <p:spPr>
          <a:xfrm>
            <a:off x="3767064" y="5705872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2" name="1"/>
          <p:cNvSpPr/>
          <p:nvPr/>
        </p:nvSpPr>
        <p:spPr>
          <a:xfrm>
            <a:off x="4663072" y="5705872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6</a:t>
            </a:r>
            <a:endParaRPr dirty="0"/>
          </a:p>
        </p:txBody>
      </p:sp>
      <p:sp>
        <p:nvSpPr>
          <p:cNvPr id="13" name="1"/>
          <p:cNvSpPr/>
          <p:nvPr/>
        </p:nvSpPr>
        <p:spPr>
          <a:xfrm>
            <a:off x="5783288" y="5705872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7</a:t>
            </a:r>
            <a:endParaRPr dirty="0"/>
          </a:p>
        </p:txBody>
      </p:sp>
      <p:sp>
        <p:nvSpPr>
          <p:cNvPr id="14" name="1"/>
          <p:cNvSpPr/>
          <p:nvPr/>
        </p:nvSpPr>
        <p:spPr>
          <a:xfrm>
            <a:off x="13992200" y="4806379"/>
            <a:ext cx="743608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8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3996572"/>
            <a:ext cx="17160552" cy="885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0" name="표"/>
          <p:cNvGraphicFramePr/>
          <p:nvPr>
            <p:extLst>
              <p:ext uri="{D42A27DB-BD31-4B8C-83A1-F6EECF244321}">
                <p14:modId xmlns:p14="http://schemas.microsoft.com/office/powerpoint/2010/main" val="2298135520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조직도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 smtClean="0"/>
                        <a:t>)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조직도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1" name="표"/>
          <p:cNvGraphicFramePr/>
          <p:nvPr>
            <p:extLst>
              <p:ext uri="{D42A27DB-BD31-4B8C-83A1-F6EECF244321}">
                <p14:modId xmlns:p14="http://schemas.microsoft.com/office/powerpoint/2010/main" val="1569156294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전체 조직도 조회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72" name="표"/>
          <p:cNvGraphicFramePr/>
          <p:nvPr>
            <p:extLst>
              <p:ext uri="{D42A27DB-BD31-4B8C-83A1-F6EECF244321}">
                <p14:modId xmlns:p14="http://schemas.microsoft.com/office/powerpoint/2010/main" val="2314566410"/>
              </p:ext>
            </p:extLst>
          </p:nvPr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관리자의</a:t>
                      </a:r>
                      <a:r>
                        <a:rPr sz="3200" dirty="0"/>
                        <a:t> </a:t>
                      </a:r>
                      <a:r>
                        <a:rPr lang="ko-KR" altLang="en-US" sz="3200" dirty="0" smtClean="0"/>
                        <a:t>전체 조직도</a:t>
                      </a:r>
                      <a:r>
                        <a:rPr lang="ko-KR" altLang="en-US" sz="3200" baseline="0" dirty="0" smtClean="0"/>
                        <a:t> 조회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74" name="1"/>
          <p:cNvSpPr/>
          <p:nvPr/>
        </p:nvSpPr>
        <p:spPr>
          <a:xfrm>
            <a:off x="8280480" y="8658200"/>
            <a:ext cx="743608" cy="78294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표"/>
          <p:cNvGraphicFramePr/>
          <p:nvPr>
            <p:extLst>
              <p:ext uri="{D42A27DB-BD31-4B8C-83A1-F6EECF244321}">
                <p14:modId xmlns:p14="http://schemas.microsoft.com/office/powerpoint/2010/main" val="2213851350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결재양식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 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결재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양식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7" name="표"/>
          <p:cNvGraphicFramePr/>
          <p:nvPr>
            <p:extLst>
              <p:ext uri="{D42A27DB-BD31-4B8C-83A1-F6EECF244321}">
                <p14:modId xmlns:p14="http://schemas.microsoft.com/office/powerpoint/2010/main" val="2208808024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신규 결재 서류 추가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7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결재양식을 추가하는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80" name="1"/>
          <p:cNvSpPr/>
          <p:nvPr/>
        </p:nvSpPr>
        <p:spPr>
          <a:xfrm>
            <a:off x="4487144" y="4841776"/>
            <a:ext cx="743607" cy="7829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3" y="3676123"/>
            <a:ext cx="16849872" cy="913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표"/>
          <p:cNvGraphicFramePr/>
          <p:nvPr>
            <p:extLst>
              <p:ext uri="{D42A27DB-BD31-4B8C-83A1-F6EECF244321}">
                <p14:modId xmlns:p14="http://schemas.microsoft.com/office/powerpoint/2010/main" val="2545650263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게시판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sz="3200" dirty="0" smtClean="0"/>
                        <a:t>메인 페이지</a:t>
                      </a:r>
                      <a:r>
                        <a:rPr lang="en-US" altLang="ko-KR" sz="3200" dirty="0" smtClean="0"/>
                        <a:t>(</a:t>
                      </a:r>
                      <a:r>
                        <a:rPr lang="ko-KR" altLang="en-US" sz="3200" dirty="0" smtClean="0"/>
                        <a:t>관리자</a:t>
                      </a:r>
                      <a:r>
                        <a:rPr lang="en-US" altLang="ko-KR" sz="3200" dirty="0" smtClean="0"/>
                        <a:t>) &gt; </a:t>
                      </a:r>
                      <a:r>
                        <a:rPr lang="ko-KR" altLang="en-US" sz="3200" dirty="0" smtClean="0"/>
                        <a:t>게시판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게시판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0" name="표"/>
          <p:cNvGraphicFramePr/>
          <p:nvPr>
            <p:extLst>
              <p:ext uri="{D42A27DB-BD31-4B8C-83A1-F6EECF244321}">
                <p14:modId xmlns:p14="http://schemas.microsoft.com/office/powerpoint/2010/main" val="2889778181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작성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검색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조회 및 상세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91" name="표"/>
          <p:cNvGraphicFramePr/>
          <p:nvPr>
            <p:extLst>
              <p:ext uri="{D42A27DB-BD31-4B8C-83A1-F6EECF244321}">
                <p14:modId xmlns:p14="http://schemas.microsoft.com/office/powerpoint/2010/main" val="4231091509"/>
              </p:ext>
            </p:extLst>
          </p:nvPr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공지 게시판 등록 및 조회 화면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6" y="3905672"/>
            <a:ext cx="17160552" cy="930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"/>
          <p:cNvSpPr/>
          <p:nvPr/>
        </p:nvSpPr>
        <p:spPr>
          <a:xfrm>
            <a:off x="1534816" y="4984651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7" name="1"/>
          <p:cNvSpPr/>
          <p:nvPr/>
        </p:nvSpPr>
        <p:spPr>
          <a:xfrm>
            <a:off x="14640272" y="4454376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2</a:t>
            </a:r>
            <a:endParaRPr dirty="0"/>
          </a:p>
        </p:txBody>
      </p:sp>
      <p:sp>
        <p:nvSpPr>
          <p:cNvPr id="8" name="1"/>
          <p:cNvSpPr/>
          <p:nvPr/>
        </p:nvSpPr>
        <p:spPr>
          <a:xfrm>
            <a:off x="5639272" y="6073727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5632"/>
            <a:ext cx="17232560" cy="933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9" name="표"/>
          <p:cNvGraphicFramePr/>
          <p:nvPr>
            <p:extLst>
              <p:ext uri="{D42A27DB-BD31-4B8C-83A1-F6EECF244321}">
                <p14:modId xmlns:p14="http://schemas.microsoft.com/office/powerpoint/2010/main" val="2187779955"/>
              </p:ext>
            </p:extLst>
          </p:nvPr>
        </p:nvGraphicFramePr>
        <p:xfrm>
          <a:off x="38507" y="33101"/>
          <a:ext cx="17237658" cy="32246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/>
                        <a:t>
</a:t>
                      </a:r>
                      <a:r>
                        <a:rPr sz="3200" dirty="0" smtClean="0"/>
                        <a:t>(</a:t>
                      </a:r>
                      <a:r>
                        <a:rPr lang="ko-KR" altLang="en-US" sz="3200" dirty="0" smtClean="0"/>
                        <a:t>사용자</a:t>
                      </a:r>
                      <a:r>
                        <a:rPr sz="3200" dirty="0" smtClean="0"/>
                        <a:t>)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로그인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/>
                        <a:t>
</a:t>
                      </a:r>
                      <a:r>
                        <a:rPr sz="3200" dirty="0" smtClean="0"/>
                        <a:t>(</a:t>
                      </a:r>
                      <a:r>
                        <a:rPr lang="ko-KR" altLang="en-US" sz="3200" dirty="0" smtClean="0"/>
                        <a:t>사용자</a:t>
                      </a:r>
                      <a:r>
                        <a:rPr sz="3200" dirty="0" smtClean="0"/>
                        <a:t>)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0" name="표"/>
          <p:cNvGraphicFramePr/>
          <p:nvPr>
            <p:extLst>
              <p:ext uri="{D42A27DB-BD31-4B8C-83A1-F6EECF244321}">
                <p14:modId xmlns:p14="http://schemas.microsoft.com/office/powerpoint/2010/main" val="837982296"/>
              </p:ext>
            </p:extLst>
          </p:nvPr>
        </p:nvGraphicFramePr>
        <p:xfrm>
          <a:off x="17389540" y="19679"/>
          <a:ext cx="6941972" cy="67401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클릭하여 상세 메뉴 출력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다크</a:t>
                      </a:r>
                      <a:r>
                        <a:rPr lang="ko-KR" altLang="en-US" sz="3200" dirty="0" smtClean="0"/>
                        <a:t> 모드 전환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각 게시판 최근 글 조회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간이 </a:t>
                      </a:r>
                      <a:r>
                        <a:rPr lang="en-US" altLang="ko-KR" sz="3200" dirty="0" smtClean="0"/>
                        <a:t>TODO</a:t>
                      </a:r>
                      <a:r>
                        <a:rPr lang="en-US" altLang="ko-KR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메뉴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간단한 프로필 </a:t>
                      </a:r>
                      <a:r>
                        <a:rPr lang="ko-KR" altLang="en-US" dirty="0" err="1" smtClean="0"/>
                        <a:t>확인창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2800" dirty="0" smtClean="0"/>
                        <a:t>현재 시간</a:t>
                      </a:r>
                      <a:r>
                        <a:rPr lang="en-US" altLang="ko-KR" sz="2800" dirty="0" smtClean="0"/>
                        <a:t>, </a:t>
                      </a:r>
                      <a:r>
                        <a:rPr lang="ko-KR" altLang="en-US" sz="2800" dirty="0" smtClean="0"/>
                        <a:t>출퇴근 시간</a:t>
                      </a:r>
                      <a:r>
                        <a:rPr lang="en-US" altLang="ko-KR" sz="2800" dirty="0" smtClean="0"/>
                        <a:t>,</a:t>
                      </a:r>
                      <a:r>
                        <a:rPr lang="en-US" altLang="ko-KR" sz="2800" baseline="0" dirty="0" smtClean="0"/>
                        <a:t> </a:t>
                      </a:r>
                      <a:r>
                        <a:rPr lang="ko-KR" altLang="en-US" sz="2800" baseline="0" dirty="0" smtClean="0"/>
                        <a:t>주간 누적 근무</a:t>
                      </a:r>
                      <a:r>
                        <a:rPr lang="en-US" altLang="ko-KR" sz="2800" baseline="0" dirty="0" smtClean="0"/>
                        <a:t>, </a:t>
                      </a:r>
                      <a:r>
                        <a:rPr lang="ko-KR" altLang="en-US" sz="2800" baseline="0" dirty="0" smtClean="0"/>
                        <a:t>출퇴근</a:t>
                      </a:r>
                      <a:r>
                        <a:rPr lang="en-US" altLang="ko-KR" sz="2800" baseline="0" dirty="0" smtClean="0"/>
                        <a:t> </a:t>
                      </a:r>
                      <a:r>
                        <a:rPr lang="ko-KR" altLang="en-US" sz="2800" baseline="0" dirty="0" smtClean="0"/>
                        <a:t>등록 가능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최근 알림 조회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최근 전자 결재 조회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535431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9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월별 캘린더 일정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21" name="표"/>
          <p:cNvGraphicFramePr/>
          <p:nvPr>
            <p:extLst>
              <p:ext uri="{D42A27DB-BD31-4B8C-83A1-F6EECF244321}">
                <p14:modId xmlns:p14="http://schemas.microsoft.com/office/powerpoint/2010/main" val="1598409312"/>
              </p:ext>
            </p:extLst>
          </p:nvPr>
        </p:nvGraphicFramePr>
        <p:xfrm>
          <a:off x="17411934" y="6858000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관리자의</a:t>
                      </a:r>
                      <a:r>
                        <a:rPr sz="3200" dirty="0"/>
                        <a:t> </a:t>
                      </a:r>
                      <a:r>
                        <a:rPr lang="ko-KR" altLang="en-US" sz="3200" dirty="0" smtClean="0"/>
                        <a:t>메인 페이지</a:t>
                      </a:r>
                      <a:r>
                        <a:rPr lang="en-US" sz="3200" dirty="0" smtClean="0"/>
                        <a:t> </a:t>
                      </a:r>
                      <a:r>
                        <a:rPr lang="ko-KR" altLang="en-US" sz="3200" dirty="0" smtClean="0"/>
                        <a:t>관리자에게 필요한 정보에 관한 </a:t>
                      </a:r>
                      <a:r>
                        <a:rPr lang="ko-KR" altLang="en-US" sz="3200" dirty="0" err="1" smtClean="0"/>
                        <a:t>대시보드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22" name="1"/>
          <p:cNvSpPr/>
          <p:nvPr/>
        </p:nvSpPr>
        <p:spPr>
          <a:xfrm>
            <a:off x="1030760" y="364922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23" name="2"/>
          <p:cNvSpPr/>
          <p:nvPr/>
        </p:nvSpPr>
        <p:spPr>
          <a:xfrm>
            <a:off x="13560152" y="354563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24" name="3"/>
          <p:cNvSpPr/>
          <p:nvPr/>
        </p:nvSpPr>
        <p:spPr>
          <a:xfrm>
            <a:off x="6863408" y="4411966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25" name="4"/>
          <p:cNvSpPr/>
          <p:nvPr/>
        </p:nvSpPr>
        <p:spPr>
          <a:xfrm>
            <a:off x="4631160" y="835199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4"/>
          <p:cNvSpPr/>
          <p:nvPr/>
        </p:nvSpPr>
        <p:spPr>
          <a:xfrm>
            <a:off x="1030759" y="628193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2" name="4"/>
          <p:cNvSpPr/>
          <p:nvPr/>
        </p:nvSpPr>
        <p:spPr>
          <a:xfrm>
            <a:off x="641533" y="911473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6</a:t>
            </a:r>
            <a:endParaRPr dirty="0"/>
          </a:p>
        </p:txBody>
      </p:sp>
      <p:sp>
        <p:nvSpPr>
          <p:cNvPr id="13" name="4"/>
          <p:cNvSpPr/>
          <p:nvPr/>
        </p:nvSpPr>
        <p:spPr>
          <a:xfrm>
            <a:off x="5065359" y="1110647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7</a:t>
            </a:r>
            <a:endParaRPr dirty="0"/>
          </a:p>
        </p:txBody>
      </p:sp>
      <p:sp>
        <p:nvSpPr>
          <p:cNvPr id="14" name="4"/>
          <p:cNvSpPr/>
          <p:nvPr/>
        </p:nvSpPr>
        <p:spPr>
          <a:xfrm>
            <a:off x="11759952" y="442848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8</a:t>
            </a:r>
            <a:endParaRPr dirty="0"/>
          </a:p>
        </p:txBody>
      </p:sp>
      <p:sp>
        <p:nvSpPr>
          <p:cNvPr id="15" name="4"/>
          <p:cNvSpPr/>
          <p:nvPr/>
        </p:nvSpPr>
        <p:spPr>
          <a:xfrm>
            <a:off x="11912352" y="8543534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5265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6861"/>
            <a:ext cx="16951121" cy="858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06" name="표"/>
          <p:cNvGraphicFramePr/>
          <p:nvPr>
            <p:extLst>
              <p:ext uri="{D42A27DB-BD31-4B8C-83A1-F6EECF244321}">
                <p14:modId xmlns:p14="http://schemas.microsoft.com/office/powerpoint/2010/main" val="964766298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로그인 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메인페이지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사용자</a:t>
                      </a:r>
                      <a:r>
                        <a:rPr lang="en-US" altLang="ko-KR" baseline="0" dirty="0" smtClean="0"/>
                        <a:t>)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7" name="표"/>
          <p:cNvGraphicFramePr/>
          <p:nvPr>
            <p:extLst>
              <p:ext uri="{D42A27DB-BD31-4B8C-83A1-F6EECF244321}">
                <p14:modId xmlns:p14="http://schemas.microsoft.com/office/powerpoint/2010/main" val="2074760373"/>
              </p:ext>
            </p:extLst>
          </p:nvPr>
        </p:nvGraphicFramePr>
        <p:xfrm>
          <a:off x="17389540" y="19679"/>
          <a:ext cx="6941972" cy="685596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전체 메일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받은 </a:t>
                      </a:r>
                      <a:r>
                        <a:rPr lang="ko-KR" altLang="en-US" dirty="0" err="1" smtClean="0"/>
                        <a:t>메일함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3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보낸 </a:t>
                      </a:r>
                      <a:r>
                        <a:rPr lang="ko-KR" altLang="en-US" dirty="0" err="1" smtClean="0"/>
                        <a:t>메일함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4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임시 보관함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5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중요 보관함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내게 쓴 </a:t>
                      </a:r>
                      <a:r>
                        <a:rPr lang="ko-KR" altLang="en-US" dirty="0" err="1" smtClean="0"/>
                        <a:t>메일함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휴지통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8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검색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642789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9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메일 조회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08" name="표"/>
          <p:cNvGraphicFramePr/>
          <p:nvPr>
            <p:extLst>
              <p:ext uri="{D42A27DB-BD31-4B8C-83A1-F6EECF244321}">
                <p14:modId xmlns:p14="http://schemas.microsoft.com/office/powerpoint/2010/main" val="3840980800"/>
              </p:ext>
            </p:extLst>
          </p:nvPr>
        </p:nvGraphicFramePr>
        <p:xfrm>
          <a:off x="17374492" y="7002016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 화면의 전반적인 기능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7" name="1"/>
          <p:cNvSpPr/>
          <p:nvPr/>
        </p:nvSpPr>
        <p:spPr>
          <a:xfrm>
            <a:off x="454696" y="5777880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8" name="1"/>
          <p:cNvSpPr/>
          <p:nvPr/>
        </p:nvSpPr>
        <p:spPr>
          <a:xfrm>
            <a:off x="1750840" y="692635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  <p:sp>
        <p:nvSpPr>
          <p:cNvPr id="9" name="1"/>
          <p:cNvSpPr/>
          <p:nvPr/>
        </p:nvSpPr>
        <p:spPr>
          <a:xfrm>
            <a:off x="244886" y="7305930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0" name="1"/>
          <p:cNvSpPr/>
          <p:nvPr/>
        </p:nvSpPr>
        <p:spPr>
          <a:xfrm>
            <a:off x="1926808" y="750607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1" name="1"/>
          <p:cNvSpPr/>
          <p:nvPr/>
        </p:nvSpPr>
        <p:spPr>
          <a:xfrm>
            <a:off x="1926809" y="808700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6</a:t>
            </a:r>
            <a:endParaRPr dirty="0"/>
          </a:p>
        </p:txBody>
      </p:sp>
      <p:sp>
        <p:nvSpPr>
          <p:cNvPr id="12" name="1"/>
          <p:cNvSpPr/>
          <p:nvPr/>
        </p:nvSpPr>
        <p:spPr>
          <a:xfrm>
            <a:off x="1564600" y="858619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7</a:t>
            </a:r>
            <a:endParaRPr dirty="0"/>
          </a:p>
        </p:txBody>
      </p:sp>
      <p:sp>
        <p:nvSpPr>
          <p:cNvPr id="13" name="1"/>
          <p:cNvSpPr/>
          <p:nvPr/>
        </p:nvSpPr>
        <p:spPr>
          <a:xfrm>
            <a:off x="244886" y="654061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2</a:t>
            </a:r>
            <a:endParaRPr dirty="0"/>
          </a:p>
        </p:txBody>
      </p:sp>
      <p:sp>
        <p:nvSpPr>
          <p:cNvPr id="14" name="1"/>
          <p:cNvSpPr/>
          <p:nvPr/>
        </p:nvSpPr>
        <p:spPr>
          <a:xfrm>
            <a:off x="13632160" y="476976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8</a:t>
            </a:r>
            <a:endParaRPr dirty="0"/>
          </a:p>
        </p:txBody>
      </p:sp>
      <p:sp>
        <p:nvSpPr>
          <p:cNvPr id="15" name="1"/>
          <p:cNvSpPr/>
          <p:nvPr/>
        </p:nvSpPr>
        <p:spPr>
          <a:xfrm>
            <a:off x="9527704" y="582111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9</a:t>
            </a:r>
            <a:endParaRPr dirty="0"/>
          </a:p>
        </p:txBody>
      </p:sp>
      <p:sp>
        <p:nvSpPr>
          <p:cNvPr id="17" name="1"/>
          <p:cNvSpPr/>
          <p:nvPr/>
        </p:nvSpPr>
        <p:spPr>
          <a:xfrm>
            <a:off x="5419957" y="503438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9</a:t>
            </a:r>
            <a:endParaRPr dirty="0"/>
          </a:p>
        </p:txBody>
      </p:sp>
      <p:sp>
        <p:nvSpPr>
          <p:cNvPr id="18" name="1"/>
          <p:cNvSpPr/>
          <p:nvPr/>
        </p:nvSpPr>
        <p:spPr>
          <a:xfrm>
            <a:off x="4639838" y="498828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9</a:t>
            </a:r>
            <a:endParaRPr dirty="0"/>
          </a:p>
        </p:txBody>
      </p:sp>
      <p:sp>
        <p:nvSpPr>
          <p:cNvPr id="19" name="1"/>
          <p:cNvSpPr/>
          <p:nvPr/>
        </p:nvSpPr>
        <p:spPr>
          <a:xfrm>
            <a:off x="3915419" y="501514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mtClean="0"/>
              <a:t>11</a:t>
            </a:r>
            <a:endParaRPr dirty="0"/>
          </a:p>
        </p:txBody>
      </p:sp>
      <p:sp>
        <p:nvSpPr>
          <p:cNvPr id="20" name="1"/>
          <p:cNvSpPr/>
          <p:nvPr/>
        </p:nvSpPr>
        <p:spPr>
          <a:xfrm>
            <a:off x="3046984" y="5015142"/>
            <a:ext cx="868435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10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(조직도)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헤더이벤트(조직도)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2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1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조직도에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14" name="[프젝 예시] 헤더 이벤트(조직도).jpg" descr="[프젝 예시] 헤더 이벤트(조직도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431083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문서 개정 이력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문서 개정 이력표</a:t>
            </a:r>
          </a:p>
        </p:txBody>
      </p:sp>
      <p:graphicFrame>
        <p:nvGraphicFramePr>
          <p:cNvPr id="156" name="표"/>
          <p:cNvGraphicFramePr/>
          <p:nvPr>
            <p:extLst>
              <p:ext uri="{D42A27DB-BD31-4B8C-83A1-F6EECF244321}">
                <p14:modId xmlns:p14="http://schemas.microsoft.com/office/powerpoint/2010/main" val="2362995194"/>
              </p:ext>
            </p:extLst>
          </p:nvPr>
        </p:nvGraphicFramePr>
        <p:xfrm>
          <a:off x="1607364" y="2813031"/>
          <a:ext cx="21873324" cy="9867900"/>
        </p:xfrm>
        <a:graphic>
          <a:graphicData uri="http://schemas.openxmlformats.org/drawingml/2006/table">
            <a:tbl>
              <a:tblPr firstRow="1" firstCol="1">
                <a:tableStyleId>{EEE7283C-3CF3-47DC-8721-378D4A62B228}</a:tableStyleId>
              </a:tblPr>
              <a:tblGrid>
                <a:gridCol w="5468331"/>
                <a:gridCol w="5468331"/>
                <a:gridCol w="5468331"/>
                <a:gridCol w="5468331"/>
              </a:tblGrid>
              <a:tr h="16383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 dirty="0" err="1">
                          <a:sym typeface="Helvetica Neue Medium"/>
                        </a:rPr>
                        <a:t>버전</a:t>
                      </a:r>
                      <a:endParaRPr sz="3200" dirty="0"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날짜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내용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sz="3200">
                          <a:sym typeface="Helvetica Neue Medium"/>
                        </a:rPr>
                        <a:t>작성자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</a:pPr>
                      <a:r>
                        <a:rPr lang="en-US" sz="3200" dirty="0" smtClean="0">
                          <a:sym typeface="Helvetica Neue Medium"/>
                        </a:rPr>
                        <a:t>0.1</a:t>
                      </a:r>
                      <a:endParaRPr sz="3200" dirty="0"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2022.08.29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최초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김은태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  <a:r>
                        <a:rPr lang="en-US" dirty="0" smtClean="0"/>
                        <a:t>0.2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en-US" dirty="0" smtClean="0"/>
                        <a:t>2022.10.07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수정 사항 반영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err="1" smtClean="0"/>
                        <a:t>권홍종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  <a:solidFill>
                      <a:schemeClr val="accent1">
                        <a:lumOff val="16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(게시판)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헤더이벤트(게시판)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7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1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게시판에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19" name="[프젝 예시] 헤더 이벤트(게시판).jpg" descr="[프젝 예시] 헤더 이벤트(게시파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69752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(전자결재)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헤더이벤트(전자결재)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2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2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전자결재에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24" name="[프젝 예시] 헤더 이벤트(전자결재).jpg" descr="[프젝 예시] 헤더 이벤트(전자결재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92436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(TODO)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헤더이벤트(TODO)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7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2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TODO에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29" name="[프젝 예시] 헤더 이벤트(TODO).jpg" descr="[프젝 예시] 헤더 이벤트(TODO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401785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(근태관리)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헤더이벤트(근태관리)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2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3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근태관리에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34" name="[프젝 예시] 헤더 이벤트(근태관리).jpg" descr="[프젝 예시] 헤더 이벤트(근태관리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61519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(자료실)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헤더이벤트(자료실)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7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3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자료실에 마우스를 올렸을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39" name="[프젝 예시] 헤더 이벤트(자료실).jpg" descr="[프젝 예시] 헤더 이벤트(자료실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97435"/>
            <a:ext cx="10769601" cy="10392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헤더이벤트(알림)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헤더이벤트(알림)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2" name="표"/>
          <p:cNvGraphicFramePr/>
          <p:nvPr/>
        </p:nvGraphicFramePr>
        <p:xfrm>
          <a:off x="17389540" y="19679"/>
          <a:ext cx="6941972" cy="74249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확인하지 않은 
알림을 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확인하지 전체 알림을
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알림을 클릭하면 
해당하는 페이지로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전체알림 페이지로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43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알림 아이콘을 클릭했을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44" name="[프젝 예시] 헤더 이벤트(알림).jpg" descr="[프젝 예시] 헤더 이벤트(알림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71979"/>
            <a:ext cx="10769601" cy="1039266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1"/>
          <p:cNvSpPr/>
          <p:nvPr/>
        </p:nvSpPr>
        <p:spPr>
          <a:xfrm>
            <a:off x="8722424" y="3473862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46" name="선"/>
          <p:cNvSpPr/>
          <p:nvPr/>
        </p:nvSpPr>
        <p:spPr>
          <a:xfrm>
            <a:off x="10064101" y="3914784"/>
            <a:ext cx="1589815" cy="158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2"/>
          <p:cNvSpPr/>
          <p:nvPr/>
        </p:nvSpPr>
        <p:spPr>
          <a:xfrm>
            <a:off x="15209029" y="4975276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48" name="선"/>
          <p:cNvSpPr/>
          <p:nvPr/>
        </p:nvSpPr>
        <p:spPr>
          <a:xfrm flipH="1" flipV="1">
            <a:off x="12584478" y="4402613"/>
            <a:ext cx="2327229" cy="7585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3"/>
          <p:cNvSpPr/>
          <p:nvPr/>
        </p:nvSpPr>
        <p:spPr>
          <a:xfrm>
            <a:off x="8722424" y="5173366"/>
            <a:ext cx="1007270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50" name="선"/>
          <p:cNvSpPr/>
          <p:nvPr/>
        </p:nvSpPr>
        <p:spPr>
          <a:xfrm flipV="1">
            <a:off x="10043656" y="4777820"/>
            <a:ext cx="1000531" cy="7154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1" name="4"/>
          <p:cNvSpPr/>
          <p:nvPr/>
        </p:nvSpPr>
        <p:spPr>
          <a:xfrm>
            <a:off x="12024795" y="8238769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[프젝 예시] 헤더 이벤트(채팅).jpg" descr="[프젝 예시] 헤더 이벤트(채팅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8" y="3393448"/>
            <a:ext cx="10769601" cy="103926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54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헤더이벤트(채팅)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헤더이벤트(채팅)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5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채팅방들을 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조직도를 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사람들 초대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56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채팅 아이콘을 클릭했을 경우 
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57" name="1"/>
          <p:cNvSpPr/>
          <p:nvPr/>
        </p:nvSpPr>
        <p:spPr>
          <a:xfrm>
            <a:off x="7750856" y="9753512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58" name="선"/>
          <p:cNvSpPr/>
          <p:nvPr/>
        </p:nvSpPr>
        <p:spPr>
          <a:xfrm>
            <a:off x="8879262" y="10400034"/>
            <a:ext cx="1589815" cy="158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9" name="2"/>
          <p:cNvSpPr/>
          <p:nvPr/>
        </p:nvSpPr>
        <p:spPr>
          <a:xfrm>
            <a:off x="8885545" y="7392349"/>
            <a:ext cx="1007269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60" name="선"/>
          <p:cNvSpPr/>
          <p:nvPr/>
        </p:nvSpPr>
        <p:spPr>
          <a:xfrm>
            <a:off x="9791814" y="8582363"/>
            <a:ext cx="626148" cy="11124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1" name="3"/>
          <p:cNvSpPr/>
          <p:nvPr/>
        </p:nvSpPr>
        <p:spPr>
          <a:xfrm>
            <a:off x="14675394" y="7793458"/>
            <a:ext cx="1007269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62" name="선"/>
          <p:cNvSpPr/>
          <p:nvPr/>
        </p:nvSpPr>
        <p:spPr>
          <a:xfrm flipH="1">
            <a:off x="13624849" y="8774478"/>
            <a:ext cx="999474" cy="7320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[프젝 예시] 헤더 이벤트(프로필).jpg" descr="[프젝 예시] 헤더 이벤트(프로필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9690" y="3388065"/>
            <a:ext cx="10769601" cy="103926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65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
(프로필)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헤더이벤트(프로필)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66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 수정이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로그아웃을 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67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헤더 프로필 클릭시 나오는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68" name="1"/>
          <p:cNvSpPr/>
          <p:nvPr/>
        </p:nvSpPr>
        <p:spPr>
          <a:xfrm>
            <a:off x="11566039" y="3876707"/>
            <a:ext cx="770857" cy="76230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69" name="2"/>
          <p:cNvSpPr/>
          <p:nvPr/>
        </p:nvSpPr>
        <p:spPr>
          <a:xfrm>
            <a:off x="13849447" y="4335462"/>
            <a:ext cx="770857" cy="76230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프로필수정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프로필수정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2" name="표"/>
          <p:cNvGraphicFramePr/>
          <p:nvPr/>
        </p:nvGraphicFramePr>
        <p:xfrm>
          <a:off x="17389540" y="19679"/>
          <a:ext cx="6941972" cy="69250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프로필사진을 기본이미지로 
대체한다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 사진을 선택하여 
변경한다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세부 프로필을 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수정한 내용을 저장한다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7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프로필 수정페이지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74" name="[프젝 예시] 헤더 이벤트(프로필 수정).jpg" descr="[프젝 예시] 헤더 이벤트(프로필 수정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71516"/>
            <a:ext cx="10769601" cy="10392665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1"/>
          <p:cNvSpPr/>
          <p:nvPr/>
        </p:nvSpPr>
        <p:spPr>
          <a:xfrm>
            <a:off x="7205829" y="6104206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76" name="2"/>
          <p:cNvSpPr/>
          <p:nvPr/>
        </p:nvSpPr>
        <p:spPr>
          <a:xfrm>
            <a:off x="10129051" y="6104206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7" name="3"/>
          <p:cNvSpPr/>
          <p:nvPr/>
        </p:nvSpPr>
        <p:spPr>
          <a:xfrm>
            <a:off x="10129051" y="9169608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8" name="4"/>
          <p:cNvSpPr/>
          <p:nvPr/>
        </p:nvSpPr>
        <p:spPr>
          <a:xfrm>
            <a:off x="7205829" y="9169608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퀵메정 수정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퀵메정 수정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81" name="표"/>
          <p:cNvGraphicFramePr/>
          <p:nvPr/>
        </p:nvGraphicFramePr>
        <p:xfrm>
          <a:off x="17389540" y="19679"/>
          <a:ext cx="6941972" cy="64495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삭제 클릭시 기존에 있던 
메뉴의 삭제가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추가 클릭시 퀵메뉴에 
추가가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취소 클릭시 변경전으로 
돌아간다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적용 클릭시 퀵메뉴를 수정한다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82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퀵메뉴의 수정사항을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83" name="[프젝 예시] 퀵메뉴 이벤트.jpg" descr="[프젝 예시] 퀵메뉴 이벤트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37" y="3338378"/>
            <a:ext cx="10769601" cy="10392665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1"/>
          <p:cNvSpPr/>
          <p:nvPr/>
        </p:nvSpPr>
        <p:spPr>
          <a:xfrm>
            <a:off x="5215299" y="6625535"/>
            <a:ext cx="1007270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85" name="2"/>
          <p:cNvSpPr/>
          <p:nvPr/>
        </p:nvSpPr>
        <p:spPr>
          <a:xfrm>
            <a:off x="9181180" y="6625535"/>
            <a:ext cx="1007270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86" name="3"/>
          <p:cNvSpPr/>
          <p:nvPr/>
        </p:nvSpPr>
        <p:spPr>
          <a:xfrm>
            <a:off x="11298711" y="10117480"/>
            <a:ext cx="1007269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87" name="4"/>
          <p:cNvSpPr/>
          <p:nvPr/>
        </p:nvSpPr>
        <p:spPr>
          <a:xfrm>
            <a:off x="12776428" y="9344001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73624"/>
            <a:ext cx="17160552" cy="1000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8" name="표"/>
          <p:cNvGraphicFramePr/>
          <p:nvPr>
            <p:extLst>
              <p:ext uri="{D42A27DB-BD31-4B8C-83A1-F6EECF244321}">
                <p14:modId xmlns:p14="http://schemas.microsoft.com/office/powerpoint/2010/main" val="2912105630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초기화면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초기화면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9" name="표"/>
          <p:cNvGraphicFramePr/>
          <p:nvPr>
            <p:extLst>
              <p:ext uri="{D42A27DB-BD31-4B8C-83A1-F6EECF244321}">
                <p14:modId xmlns:p14="http://schemas.microsoft.com/office/powerpoint/2010/main" val="2842477815"/>
              </p:ext>
            </p:extLst>
          </p:nvPr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 페이지로 이동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회원 가입 페이지로 이동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회원가입 페이지로 </a:t>
                      </a:r>
                      <a:r>
                        <a:rPr sz="3200" dirty="0" err="1" smtClean="0"/>
                        <a:t>이동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160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페이지 초기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162" name="1"/>
          <p:cNvSpPr/>
          <p:nvPr/>
        </p:nvSpPr>
        <p:spPr>
          <a:xfrm>
            <a:off x="2326904" y="897470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63" name="2"/>
          <p:cNvSpPr/>
          <p:nvPr/>
        </p:nvSpPr>
        <p:spPr>
          <a:xfrm>
            <a:off x="3335016" y="1103446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64" name="3"/>
          <p:cNvSpPr/>
          <p:nvPr/>
        </p:nvSpPr>
        <p:spPr>
          <a:xfrm>
            <a:off x="4487144" y="12445999"/>
            <a:ext cx="1270000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전체알림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+</a:t>
                      </a:r>
                      <a:r>
                        <a:rPr sz="3200" dirty="0" err="1"/>
                        <a:t>더보기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전체알림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0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카테고리를 클릭하면 해당하는 알림을 출력한다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알림 클릭시 해당 페이지로 
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91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전체알림을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92" name="[프젝 예시] 전체 알림.jpg" descr="[프젝 예시] 전체 알림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87" y="3638127"/>
            <a:ext cx="16929101" cy="8944209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1"/>
          <p:cNvSpPr/>
          <p:nvPr/>
        </p:nvSpPr>
        <p:spPr>
          <a:xfrm>
            <a:off x="2039929" y="7336439"/>
            <a:ext cx="1007269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94" name="2"/>
          <p:cNvSpPr/>
          <p:nvPr/>
        </p:nvSpPr>
        <p:spPr>
          <a:xfrm>
            <a:off x="15176468" y="6539265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메일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메일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7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메일을 작성한다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 클릭시 세부내용 확인이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39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 메일을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399" name="[프젝 예시] 메일.jpg" descr="[프젝 예시] 메일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87" y="3904405"/>
            <a:ext cx="16929101" cy="894420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1"/>
          <p:cNvSpPr/>
          <p:nvPr/>
        </p:nvSpPr>
        <p:spPr>
          <a:xfrm>
            <a:off x="2229503" y="5498337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01" name="2"/>
          <p:cNvSpPr/>
          <p:nvPr/>
        </p:nvSpPr>
        <p:spPr>
          <a:xfrm>
            <a:off x="14133810" y="9464218"/>
            <a:ext cx="1007269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 쓰기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메일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메일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쓰기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메일 쓰기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4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자료실에서 파일 첨부를 
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메일을 전송한다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05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메일 쓰기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06" name="[프젝 예시] 메일쓰기.jpg" descr="[프젝 예시] 메일쓰기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986" y="3358874"/>
            <a:ext cx="14002703" cy="1003527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1"/>
          <p:cNvSpPr/>
          <p:nvPr/>
        </p:nvSpPr>
        <p:spPr>
          <a:xfrm>
            <a:off x="7158436" y="6080509"/>
            <a:ext cx="1007270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08" name="2"/>
          <p:cNvSpPr/>
          <p:nvPr/>
        </p:nvSpPr>
        <p:spPr>
          <a:xfrm>
            <a:off x="14560351" y="5235941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조직도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조직도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조직도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1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+,- 를 클릭하여 세부적인 조직도 확인이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부서별, 이름 으로 검색이 
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12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조직도를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13" name="[프젝 예시] 조직도.jpg" descr="[프젝 예시] 조직도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87" y="3638127"/>
            <a:ext cx="16929101" cy="894420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1"/>
          <p:cNvSpPr/>
          <p:nvPr/>
        </p:nvSpPr>
        <p:spPr>
          <a:xfrm>
            <a:off x="49398" y="6862504"/>
            <a:ext cx="1007270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15" name="2"/>
          <p:cNvSpPr/>
          <p:nvPr/>
        </p:nvSpPr>
        <p:spPr>
          <a:xfrm>
            <a:off x="15223863" y="4809399"/>
            <a:ext cx="1007269" cy="106055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상세정보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조직도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상세정보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상세정보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8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클릭을 하게 되면 
채팅을 보낸다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클릭을 하게 되면 
메일을 보낸다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19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해당 사원의 상세정보를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20" name="[프젝 예시] 조직도 상세정보.jpg" descr="[프젝 예시] 조직도 상세정보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4434482"/>
            <a:ext cx="14922501" cy="788405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1"/>
          <p:cNvSpPr/>
          <p:nvPr/>
        </p:nvSpPr>
        <p:spPr>
          <a:xfrm>
            <a:off x="10736652" y="12241676"/>
            <a:ext cx="1007270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22" name="2"/>
          <p:cNvSpPr/>
          <p:nvPr/>
        </p:nvSpPr>
        <p:spPr>
          <a:xfrm>
            <a:off x="13328118" y="12241676"/>
            <a:ext cx="1007269" cy="106055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전자결재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전자결재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5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새 결재 진행 페이지로 
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해당항목 페이지로 
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클릭하여 결제가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26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전자결제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27" name="[프젝 예시] 전자결제.jpg" descr="[프젝 예시] 전자결제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4022" y="3278191"/>
            <a:ext cx="12666630" cy="10196637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1"/>
          <p:cNvSpPr/>
          <p:nvPr/>
        </p:nvSpPr>
        <p:spPr>
          <a:xfrm>
            <a:off x="1708174" y="4574162"/>
            <a:ext cx="724418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29" name="2"/>
          <p:cNvSpPr/>
          <p:nvPr/>
        </p:nvSpPr>
        <p:spPr>
          <a:xfrm>
            <a:off x="3896795" y="5785725"/>
            <a:ext cx="724418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30" name="3"/>
          <p:cNvSpPr/>
          <p:nvPr/>
        </p:nvSpPr>
        <p:spPr>
          <a:xfrm>
            <a:off x="5872145" y="7547804"/>
            <a:ext cx="724418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새 결재 진행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 &gt; 새 </a:t>
                      </a:r>
                      <a:r>
                        <a:rPr sz="3200" dirty="0" err="1"/>
                        <a:t>결재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진행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새 결재 진행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3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34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새 결재 진행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35" name="[프젝 예시] 새 결제 진행(사원).jpg" descr="[프젝 예시] 새 결제 진해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387" y="3280094"/>
            <a:ext cx="12661901" cy="10192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이석계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이석계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이석계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8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39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이석계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40" name="[프젝 예시] 이석계(사원).jpg" descr="[프젝 예시] 이석계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977" y="3420474"/>
            <a:ext cx="7466720" cy="991207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1"/>
          <p:cNvSpPr/>
          <p:nvPr/>
        </p:nvSpPr>
        <p:spPr>
          <a:xfrm>
            <a:off x="10011916" y="4510831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42" name="2"/>
          <p:cNvSpPr/>
          <p:nvPr/>
        </p:nvSpPr>
        <p:spPr>
          <a:xfrm>
            <a:off x="10507216" y="4510831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43" name="3"/>
          <p:cNvSpPr/>
          <p:nvPr/>
        </p:nvSpPr>
        <p:spPr>
          <a:xfrm>
            <a:off x="11002516" y="4510831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444" name="4"/>
          <p:cNvSpPr/>
          <p:nvPr/>
        </p:nvSpPr>
        <p:spPr>
          <a:xfrm>
            <a:off x="11993116" y="4510831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초과근무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초과근무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초과근무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47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4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초과근무 페이지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49" name="[프젝 예시] 초과근무(사원).jpg" descr="[프젝 예시] 초과근무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630" y="3487818"/>
            <a:ext cx="9985414" cy="9777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기본품위서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기본품위서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기본품위서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2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문서를 임시저장 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결재자를 지정한다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해당 문서를 전송한다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전자결재 페이지로 돌아간다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5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기본 품위서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54" name="[프젝 예시] 기본 품위서(사원).jpg" descr="[프젝 예시] 기본 품위서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4035" y="3403822"/>
            <a:ext cx="8866604" cy="9945375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1"/>
          <p:cNvSpPr/>
          <p:nvPr/>
        </p:nvSpPr>
        <p:spPr>
          <a:xfrm>
            <a:off x="10373795" y="4682248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56" name="2"/>
          <p:cNvSpPr/>
          <p:nvPr/>
        </p:nvSpPr>
        <p:spPr>
          <a:xfrm>
            <a:off x="10945280" y="4682248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57" name="3"/>
          <p:cNvSpPr/>
          <p:nvPr/>
        </p:nvSpPr>
        <p:spPr>
          <a:xfrm>
            <a:off x="11516766" y="4682248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458" name="4"/>
          <p:cNvSpPr/>
          <p:nvPr/>
        </p:nvSpPr>
        <p:spPr>
          <a:xfrm>
            <a:off x="12659735" y="4682248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4" y="3329608"/>
            <a:ext cx="6470030" cy="1006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6" name="표"/>
          <p:cNvGraphicFramePr/>
          <p:nvPr>
            <p:extLst>
              <p:ext uri="{D42A27DB-BD31-4B8C-83A1-F6EECF244321}">
                <p14:modId xmlns:p14="http://schemas.microsoft.com/office/powerpoint/2010/main" val="1804198235"/>
              </p:ext>
            </p:extLst>
          </p:nvPr>
        </p:nvGraphicFramePr>
        <p:xfrm>
          <a:off x="38507" y="33101"/>
          <a:ext cx="17237658" cy="32246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계정</a:t>
                      </a:r>
                      <a:r>
                        <a:rPr sz="3200" dirty="0"/>
                        <a:t>
</a:t>
                      </a:r>
                      <a:r>
                        <a:rPr sz="3200" dirty="0" err="1"/>
                        <a:t>회원가입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계정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/>
                        <a:t>만들기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계정</a:t>
                      </a:r>
                      <a:r>
                        <a:rPr sz="3200" dirty="0"/>
                        <a:t>
</a:t>
                      </a:r>
                      <a:r>
                        <a:rPr sz="3200" dirty="0" err="1"/>
                        <a:t>회원가입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7" name="표"/>
          <p:cNvGraphicFramePr/>
          <p:nvPr>
            <p:extLst>
              <p:ext uri="{D42A27DB-BD31-4B8C-83A1-F6EECF244321}">
                <p14:modId xmlns:p14="http://schemas.microsoft.com/office/powerpoint/2010/main" val="480897478"/>
              </p:ext>
            </p:extLst>
          </p:nvPr>
        </p:nvGraphicFramePr>
        <p:xfrm>
          <a:off x="17389540" y="19678"/>
          <a:ext cx="6941972" cy="576852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28263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80316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2800" dirty="0" smtClean="0"/>
                        <a:t>사업자 등록 번호 여부</a:t>
                      </a:r>
                      <a:r>
                        <a:rPr sz="2800" dirty="0" smtClean="0"/>
                        <a:t> </a:t>
                      </a:r>
                      <a:r>
                        <a:rPr sz="2800" dirty="0" err="1" smtClean="0"/>
                        <a:t>체크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744666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800" dirty="0" err="1"/>
                        <a:t>회사</a:t>
                      </a:r>
                      <a:r>
                        <a:rPr sz="2800" dirty="0"/>
                        <a:t> </a:t>
                      </a:r>
                      <a:r>
                        <a:rPr sz="2800" dirty="0" err="1"/>
                        <a:t>URL의</a:t>
                      </a:r>
                      <a:r>
                        <a:rPr sz="2800" dirty="0"/>
                        <a:t> </a:t>
                      </a:r>
                      <a:r>
                        <a:rPr sz="2800" dirty="0" err="1" smtClean="0"/>
                        <a:t>중복</a:t>
                      </a:r>
                      <a:r>
                        <a:rPr sz="2800" dirty="0" smtClean="0"/>
                        <a:t> </a:t>
                      </a:r>
                      <a:r>
                        <a:rPr sz="2800" dirty="0" err="1" smtClean="0"/>
                        <a:t>체크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75817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2800" dirty="0" smtClean="0"/>
                        <a:t>다음 단계 이동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77169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sz="2800" dirty="0" smtClean="0"/>
                        <a:t>아이디 중복 체크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702380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sz="2800" dirty="0" smtClean="0"/>
                        <a:t>메일 인증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  <a:tr h="705813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sz="2800" dirty="0" smtClean="0"/>
                        <a:t>가입 하기</a:t>
                      </a:r>
                      <a:endParaRPr sz="28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168" name="표"/>
          <p:cNvGraphicFramePr/>
          <p:nvPr>
            <p:extLst>
              <p:ext uri="{D42A27DB-BD31-4B8C-83A1-F6EECF244321}">
                <p14:modId xmlns:p14="http://schemas.microsoft.com/office/powerpoint/2010/main" val="414875569"/>
              </p:ext>
            </p:extLst>
          </p:nvPr>
        </p:nvGraphicFramePr>
        <p:xfrm>
          <a:off x="17404930" y="5771077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</a:t>
                      </a:r>
                      <a:r>
                        <a:rPr sz="3200" dirty="0" err="1" smtClean="0"/>
                        <a:t>계정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 smtClean="0"/>
                        <a:t>회원</a:t>
                      </a:r>
                      <a:r>
                        <a:rPr lang="en-US" sz="3200" dirty="0" smtClean="0"/>
                        <a:t> </a:t>
                      </a:r>
                      <a:r>
                        <a:rPr sz="3200" dirty="0" err="1" smtClean="0"/>
                        <a:t>가입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/>
                        <a:t>화면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170" name="1"/>
          <p:cNvSpPr/>
          <p:nvPr/>
        </p:nvSpPr>
        <p:spPr>
          <a:xfrm>
            <a:off x="6487830" y="6713984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171" name="2"/>
          <p:cNvSpPr/>
          <p:nvPr/>
        </p:nvSpPr>
        <p:spPr>
          <a:xfrm>
            <a:off x="6487830" y="10779746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172" name="3"/>
          <p:cNvSpPr/>
          <p:nvPr/>
        </p:nvSpPr>
        <p:spPr>
          <a:xfrm>
            <a:off x="1534816" y="1225860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38" y="3236913"/>
            <a:ext cx="6378202" cy="1047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"/>
          <p:cNvSpPr/>
          <p:nvPr/>
        </p:nvSpPr>
        <p:spPr>
          <a:xfrm>
            <a:off x="14568264" y="5129808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sp>
        <p:nvSpPr>
          <p:cNvPr id="12" name="1"/>
          <p:cNvSpPr/>
          <p:nvPr/>
        </p:nvSpPr>
        <p:spPr>
          <a:xfrm>
            <a:off x="14424247" y="1038639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3" name="1"/>
          <p:cNvSpPr/>
          <p:nvPr/>
        </p:nvSpPr>
        <p:spPr>
          <a:xfrm>
            <a:off x="10103768" y="1200872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결재선 지정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전자결재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기본품위서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결재선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결재선 지정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1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62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결재선 지정화면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63" name="[프젝 예시] 결재자 지정(사원).jpg" descr="[프젝 예시] 결재자 지저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1192" y="3322117"/>
            <a:ext cx="9012290" cy="10108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근태관리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근태관리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근태관리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6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내 연차 내역을 볼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67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 근태관리를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68" name="[프젝 예시] 근태관리-사원(사원).jpg" descr="[프젝 예시] 근태관리-사원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677" y="3426824"/>
            <a:ext cx="12491320" cy="989937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1"/>
          <p:cNvSpPr/>
          <p:nvPr/>
        </p:nvSpPr>
        <p:spPr>
          <a:xfrm>
            <a:off x="3911975" y="938461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내 연차 내역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근태관리</a:t>
                      </a:r>
                      <a:r>
                        <a:rPr sz="3200" dirty="0"/>
                        <a:t> &gt; 내 </a:t>
                      </a:r>
                      <a:r>
                        <a:rPr sz="3200" dirty="0" err="1"/>
                        <a:t>연차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내역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내 연차 내역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2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7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연차 내역을 출력하는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74" name="[프젝 예시] 연차내역(사원).jpg" descr="[프젝 예시] 연차내역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960" y="4018447"/>
            <a:ext cx="15154755" cy="8183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근태관리(부서장)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근태관리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근태관리(부서장)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7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부서의 근태현황을 볼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7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부서장의 권한이 있을경우 
이 화면을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79" name="[프젝 예시] 근태관리-부서장(사원)-2.jpg" descr="[프젝 예시] 근태관리-부서장(사원)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8937" y="3424652"/>
            <a:ext cx="12496801" cy="9903715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1"/>
          <p:cNvSpPr/>
          <p:nvPr/>
        </p:nvSpPr>
        <p:spPr>
          <a:xfrm>
            <a:off x="4101550" y="10545754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 근태현황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근태관리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부서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근태현황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부서 근태현황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3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84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85" name="[프젝 예시] 부서 근태현황-부서장(사원).jpg" descr="[프젝 예시] 부서 근태현황-부서자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821" y="3641453"/>
            <a:ext cx="15213032" cy="9470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8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게시판으로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 게시판으로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익명 게시판으로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89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 게시판을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490" name="[프젝 예시] 게시판(사원).jpg" descr="[프젝 예시] 게시판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283" y="3755202"/>
            <a:ext cx="14632108" cy="9242615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1"/>
          <p:cNvSpPr/>
          <p:nvPr/>
        </p:nvSpPr>
        <p:spPr>
          <a:xfrm>
            <a:off x="3014703" y="618906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92" name="2"/>
          <p:cNvSpPr/>
          <p:nvPr/>
        </p:nvSpPr>
        <p:spPr>
          <a:xfrm>
            <a:off x="3014703" y="713462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93" name="3"/>
          <p:cNvSpPr/>
          <p:nvPr/>
        </p:nvSpPr>
        <p:spPr>
          <a:xfrm>
            <a:off x="3014703" y="8080190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[프젝 예시] 공지 게시판(사원)-2.jpg" descr="[프젝 예시] 공지 게시판(사원)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6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
(사원)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공지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 (사원)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7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제목, 내용을 클릭하여 세부내용을 볼 수 있다.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498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499" name="1"/>
          <p:cNvSpPr/>
          <p:nvPr/>
        </p:nvSpPr>
        <p:spPr>
          <a:xfrm>
            <a:off x="15858365" y="6165365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[프젝 예시] 공지 게시판(관리자)-2.jpg" descr="[프젝 예시] 공지 게시판(관리자)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3397208"/>
            <a:ext cx="14922501" cy="94260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2" name="표"/>
          <p:cNvGraphicFramePr/>
          <p:nvPr/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
(관리자)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공지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 (관리자)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3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제목, 내용을 클릭하여 세부내용을 볼 수 있다.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클릭하여 공지사항을 
작성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04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05" name="1"/>
          <p:cNvSpPr/>
          <p:nvPr/>
        </p:nvSpPr>
        <p:spPr>
          <a:xfrm>
            <a:off x="15858365" y="6165365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06" name="2"/>
          <p:cNvSpPr/>
          <p:nvPr/>
        </p:nvSpPr>
        <p:spPr>
          <a:xfrm>
            <a:off x="14658345" y="1259571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익명 게시판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익명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익명 게시판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9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제목, 내용을 클릭하여 세부내용을 볼 수 있다.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등록하기를 클릭하여 글을 작성할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10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공지 게시판을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11" name="[프젝 예시] 익명 게시판(사원).jpg" descr="[프젝 예시] 익명 게시판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1"/>
          <p:cNvSpPr/>
          <p:nvPr/>
        </p:nvSpPr>
        <p:spPr>
          <a:xfrm>
            <a:off x="15858365" y="6165365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13" name="2"/>
          <p:cNvSpPr/>
          <p:nvPr/>
        </p:nvSpPr>
        <p:spPr>
          <a:xfrm>
            <a:off x="15858365" y="12287653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세부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익명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글 </a:t>
                      </a:r>
                      <a:r>
                        <a:rPr sz="3200" dirty="0" err="1"/>
                        <a:t>내용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세부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6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17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게시판의 세부내용을 보여준다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18" name="[프젝 예시] 익명 게시판 세부(사원).jpg" descr="[프젝 예시] 익명 게시판 세부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78" y="3345753"/>
            <a:ext cx="5616624" cy="102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9" name="표"/>
          <p:cNvGraphicFramePr/>
          <p:nvPr>
            <p:extLst>
              <p:ext uri="{D42A27DB-BD31-4B8C-83A1-F6EECF244321}">
                <p14:modId xmlns:p14="http://schemas.microsoft.com/office/powerpoint/2010/main" val="1262225121"/>
              </p:ext>
            </p:extLst>
          </p:nvPr>
        </p:nvGraphicFramePr>
        <p:xfrm>
          <a:off x="38507" y="33101"/>
          <a:ext cx="17237658" cy="32184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계정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
</a:t>
                      </a:r>
                      <a:r>
                        <a:rPr sz="3200" dirty="0" err="1"/>
                        <a:t>회원가입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계정</a:t>
                      </a:r>
                      <a:r>
                        <a:rPr sz="3200" dirty="0" smtClean="0"/>
                        <a:t> </a:t>
                      </a:r>
                      <a:r>
                        <a:rPr lang="ko-KR" altLang="en-US" sz="3200" dirty="0" smtClean="0"/>
                        <a:t>생성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계정 </a:t>
                      </a:r>
                      <a:r>
                        <a:rPr sz="3200" dirty="0" err="1" smtClean="0"/>
                        <a:t>회원가입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0" name="표"/>
          <p:cNvGraphicFramePr/>
          <p:nvPr>
            <p:extLst>
              <p:ext uri="{D42A27DB-BD31-4B8C-83A1-F6EECF244321}">
                <p14:modId xmlns:p14="http://schemas.microsoft.com/office/powerpoint/2010/main" val="649639814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아이디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 smtClean="0"/>
                        <a:t>중복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 smtClean="0"/>
                        <a:t>체크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메일 인증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dirty="0" smtClean="0"/>
                        <a:t>회사 </a:t>
                      </a:r>
                      <a:r>
                        <a:rPr lang="en-US" altLang="ko-KR" dirty="0" smtClean="0"/>
                        <a:t>URL </a:t>
                      </a:r>
                      <a:r>
                        <a:rPr lang="ko-KR" altLang="en-US" dirty="0" smtClean="0"/>
                        <a:t>확인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3200"/>
                      </a:pPr>
                      <a:r>
                        <a:rPr lang="ko-KR" altLang="en-US" sz="3200" dirty="0" smtClean="0"/>
                        <a:t>회원가입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01" name="표"/>
          <p:cNvGraphicFramePr/>
          <p:nvPr>
            <p:extLst>
              <p:ext uri="{D42A27DB-BD31-4B8C-83A1-F6EECF244321}">
                <p14:modId xmlns:p14="http://schemas.microsoft.com/office/powerpoint/2010/main" val="3851831973"/>
              </p:ext>
            </p:extLst>
          </p:nvPr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계정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 smtClean="0"/>
                        <a:t>회원가입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03" name="1"/>
          <p:cNvSpPr/>
          <p:nvPr/>
        </p:nvSpPr>
        <p:spPr>
          <a:xfrm>
            <a:off x="10103768" y="462575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04" name="2"/>
          <p:cNvSpPr/>
          <p:nvPr/>
        </p:nvSpPr>
        <p:spPr>
          <a:xfrm>
            <a:off x="11373769" y="9162256"/>
            <a:ext cx="1270000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2</a:t>
            </a:r>
          </a:p>
        </p:txBody>
      </p:sp>
      <p:sp>
        <p:nvSpPr>
          <p:cNvPr id="9" name="2"/>
          <p:cNvSpPr/>
          <p:nvPr/>
        </p:nvSpPr>
        <p:spPr>
          <a:xfrm>
            <a:off x="11362752" y="11106472"/>
            <a:ext cx="1270000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  <p:sp>
        <p:nvSpPr>
          <p:cNvPr id="10" name="2"/>
          <p:cNvSpPr/>
          <p:nvPr/>
        </p:nvSpPr>
        <p:spPr>
          <a:xfrm>
            <a:off x="6503368" y="12284744"/>
            <a:ext cx="1270000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수정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익명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글 </a:t>
                      </a:r>
                      <a:r>
                        <a:rPr sz="3200" dirty="0" err="1"/>
                        <a:t>내용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수정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1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자신이 작성한 글을 
수정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자신이 작성한 글을 
삭제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22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자신이 작성한 글을 수정하는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23" name="[프젝 예시] 게시판 자신이 등록한 글-공통(사원).jpg" descr="[프젝 예시] 게시판 자신이 등록한 글-공토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1"/>
          <p:cNvSpPr/>
          <p:nvPr/>
        </p:nvSpPr>
        <p:spPr>
          <a:xfrm>
            <a:off x="13075229" y="10772323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25" name="21"/>
          <p:cNvSpPr/>
          <p:nvPr/>
        </p:nvSpPr>
        <p:spPr>
          <a:xfrm>
            <a:off x="14126404" y="10772323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21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7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삭제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익명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글 </a:t>
                      </a:r>
                      <a:r>
                        <a:rPr sz="3200" dirty="0" err="1"/>
                        <a:t>내용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삭제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8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삭제를 취소한다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삭제를 실행한다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29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게시판의 글을 삭제하는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30" name="[프젝 예시] [공통] 게시판-삭제(사원).jpg" descr="[프젝 예시] [공통] 게시판-삭제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3638615"/>
            <a:ext cx="14922501" cy="9475789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1"/>
          <p:cNvSpPr/>
          <p:nvPr/>
        </p:nvSpPr>
        <p:spPr>
          <a:xfrm>
            <a:off x="7963372" y="955400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32" name="2"/>
          <p:cNvSpPr/>
          <p:nvPr/>
        </p:nvSpPr>
        <p:spPr>
          <a:xfrm>
            <a:off x="9962419" y="955400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4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수정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익명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글 </a:t>
                      </a:r>
                      <a:r>
                        <a:rPr sz="3200" dirty="0" err="1"/>
                        <a:t>내용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수정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5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내용 페이지로 돌아간다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내용을  수정한다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36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글을 수정하는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37" name="[프젝 예시] [공통] 게시판-수정(사원)-2.jpg" descr="[프젝 예시] [공통] 게시판-수정(사원)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1"/>
          <p:cNvSpPr/>
          <p:nvPr/>
        </p:nvSpPr>
        <p:spPr>
          <a:xfrm>
            <a:off x="13769086" y="12942647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39" name="2"/>
          <p:cNvSpPr/>
          <p:nvPr/>
        </p:nvSpPr>
        <p:spPr>
          <a:xfrm>
            <a:off x="14749171" y="12942647"/>
            <a:ext cx="724418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부서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글 </a:t>
                      </a:r>
                      <a:r>
                        <a:rPr sz="3200" dirty="0" err="1"/>
                        <a:t>내용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게시판 글 작성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42" name="표"/>
          <p:cNvGraphicFramePr/>
          <p:nvPr/>
        </p:nvGraphicFramePr>
        <p:xfrm>
          <a:off x="17389540" y="19679"/>
          <a:ext cx="6941972" cy="74127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작성을 취소하고 
 해당 게시판 리스트로 
돌아간다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글을 등록하고 
해당 게시판 리스트로 돌아간다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43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글 작성을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44" name="[프젝 예시] 부서 게시판-글 작성(사원).jpg" descr="[프젝 예시] 부서 게시판-글 작서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3663486"/>
            <a:ext cx="14922501" cy="9426047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1"/>
          <p:cNvSpPr/>
          <p:nvPr/>
        </p:nvSpPr>
        <p:spPr>
          <a:xfrm>
            <a:off x="13769086" y="12942647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46" name="2"/>
          <p:cNvSpPr/>
          <p:nvPr/>
        </p:nvSpPr>
        <p:spPr>
          <a:xfrm>
            <a:off x="14701777" y="12942647"/>
            <a:ext cx="724418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네임카드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게시판</a:t>
                      </a:r>
                      <a:r>
                        <a:rPr sz="3200" dirty="0"/>
                        <a:t> &gt; </a:t>
                      </a:r>
                      <a:r>
                        <a:rPr sz="3200" dirty="0" err="1"/>
                        <a:t>부서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게시판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네임카드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49" name="표"/>
          <p:cNvGraphicFramePr/>
          <p:nvPr/>
        </p:nvGraphicFramePr>
        <p:xfrm>
          <a:off x="17389540" y="19679"/>
          <a:ext cx="6941972" cy="64373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이메일을 클릭하게 되면 
메일을 보낼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버튼을 클릭하면 
채팅을 보낼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50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회사원의 네임카드를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51" name="[프젝 예시] 네임카드.jpg" descr="[프젝 예시] 네임카드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3372337"/>
            <a:ext cx="14922501" cy="9475789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1"/>
          <p:cNvSpPr/>
          <p:nvPr/>
        </p:nvSpPr>
        <p:spPr>
          <a:xfrm>
            <a:off x="10147437" y="836916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53" name="2"/>
          <p:cNvSpPr/>
          <p:nvPr/>
        </p:nvSpPr>
        <p:spPr>
          <a:xfrm>
            <a:off x="10464012" y="9515128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[프젝 예시] TODO(기본화면)-2.jpg" descr="[프젝 예시] TODO(기본화면)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4051" y="3402341"/>
            <a:ext cx="9724202" cy="912454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6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TODO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 </a:t>
                      </a:r>
                      <a:r>
                        <a:rPr sz="3200" dirty="0"/>
                        <a:t>&gt; TODO 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TODO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57" name="표"/>
          <p:cNvGraphicFramePr/>
          <p:nvPr/>
        </p:nvGraphicFramePr>
        <p:xfrm>
          <a:off x="17389540" y="19679"/>
          <a:ext cx="6941972" cy="644346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클릭하게 되면 즐겨찾기에 
해당 보드를 추가한다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클릭하게 되면 삭제가 
비활성화가 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해당보드를 생성한 담당자만이 삭제한다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컬럼페이지로 이동한다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새로운 보드를 추가한다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58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TODO를 출력하는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59" name="1"/>
          <p:cNvSpPr/>
          <p:nvPr/>
        </p:nvSpPr>
        <p:spPr>
          <a:xfrm>
            <a:off x="4491724" y="5010933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60" name="2"/>
          <p:cNvSpPr/>
          <p:nvPr/>
        </p:nvSpPr>
        <p:spPr>
          <a:xfrm>
            <a:off x="4933613" y="5010933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61" name="3"/>
          <p:cNvSpPr/>
          <p:nvPr/>
        </p:nvSpPr>
        <p:spPr>
          <a:xfrm>
            <a:off x="5375502" y="5010933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62" name="4"/>
          <p:cNvSpPr/>
          <p:nvPr/>
        </p:nvSpPr>
        <p:spPr>
          <a:xfrm>
            <a:off x="5652832" y="5816787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63" name="5"/>
          <p:cNvSpPr/>
          <p:nvPr/>
        </p:nvSpPr>
        <p:spPr>
          <a:xfrm>
            <a:off x="8637331" y="7670987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5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Board 페이지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 </a:t>
                      </a:r>
                      <a:r>
                        <a:rPr sz="3200" dirty="0"/>
                        <a:t>&gt; TODO  &gt; 내 </a:t>
                      </a:r>
                      <a:r>
                        <a:rPr sz="3200" dirty="0" err="1"/>
                        <a:t>업무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Board 페이지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66" name="표"/>
          <p:cNvGraphicFramePr/>
          <p:nvPr/>
        </p:nvGraphicFramePr>
        <p:xfrm>
          <a:off x="17389540" y="19679"/>
          <a:ext cx="6941972" cy="692504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해당 카드 클릭시 상세 내용을 
볼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+를 클릭하여 카드를 
추가 생성이 가능하다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새로운 컬럼을 추가한다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67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Board 의 상세 내용을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68" name="[프젝 예시] 보드(칼럼).jpg" descr="[프젝 예시] 보드(칼럼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4753" y="3485429"/>
            <a:ext cx="12985169" cy="9782161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1"/>
          <p:cNvSpPr/>
          <p:nvPr/>
        </p:nvSpPr>
        <p:spPr>
          <a:xfrm>
            <a:off x="6126803" y="7499096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70" name="2"/>
          <p:cNvSpPr/>
          <p:nvPr/>
        </p:nvSpPr>
        <p:spPr>
          <a:xfrm>
            <a:off x="6126803" y="8645058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71" name="3"/>
          <p:cNvSpPr/>
          <p:nvPr/>
        </p:nvSpPr>
        <p:spPr>
          <a:xfrm>
            <a:off x="10329651" y="7499096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TODO(CEO)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 </a:t>
                      </a:r>
                      <a:r>
                        <a:rPr sz="3200" dirty="0"/>
                        <a:t>&gt; TODO (CEO)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TODO(CEO)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74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75" name="표"/>
          <p:cNvGraphicFramePr/>
          <p:nvPr/>
        </p:nvGraphicFramePr>
        <p:xfrm>
          <a:off x="17374492" y="6776731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TODO(CEO)를 출력하는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576" name="5"/>
          <p:cNvSpPr/>
          <p:nvPr/>
        </p:nvSpPr>
        <p:spPr>
          <a:xfrm>
            <a:off x="8637331" y="7670987"/>
            <a:ext cx="319411" cy="33325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</a:t>
            </a:r>
          </a:p>
        </p:txBody>
      </p:sp>
      <p:pic>
        <p:nvPicPr>
          <p:cNvPr id="577" name="[프젝 예시] TODO-대표자 계정(기본화면).jpg" descr="[프젝 예시] TODO-대표자 계정(기본화며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973" y="3630299"/>
            <a:ext cx="8526128" cy="949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9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자료실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자료실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자료실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0" name="표"/>
          <p:cNvGraphicFramePr/>
          <p:nvPr/>
        </p:nvGraphicFramePr>
        <p:xfrm>
          <a:off x="17389540" y="19679"/>
          <a:ext cx="6941972" cy="644956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자신의 컴퓨터에 있는 파일을 업로드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개인 자료실을 열람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부서 자료실을 열람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전사 자료실을 열람 할 수 있다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81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전체 자료실을 보여주는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82" name="[프젝 예시] 자료실 공통(사원).jpg" descr="[프젝 예시] 자료실 공통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6" y="4434482"/>
            <a:ext cx="14922501" cy="7884055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1"/>
          <p:cNvSpPr/>
          <p:nvPr/>
        </p:nvSpPr>
        <p:spPr>
          <a:xfrm>
            <a:off x="2868561" y="5644035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84" name="2"/>
          <p:cNvSpPr/>
          <p:nvPr/>
        </p:nvSpPr>
        <p:spPr>
          <a:xfrm>
            <a:off x="3516891" y="6476631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85" name="3"/>
          <p:cNvSpPr/>
          <p:nvPr/>
        </p:nvSpPr>
        <p:spPr>
          <a:xfrm>
            <a:off x="3516891" y="729614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86" name="4"/>
          <p:cNvSpPr/>
          <p:nvPr/>
        </p:nvSpPr>
        <p:spPr>
          <a:xfrm>
            <a:off x="3516891" y="8110231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8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파일 업로드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 </a:t>
                      </a:r>
                      <a:r>
                        <a:rPr sz="3200" dirty="0"/>
                        <a:t>&gt; </a:t>
                      </a:r>
                      <a:r>
                        <a:rPr sz="3200" dirty="0" err="1"/>
                        <a:t>자료실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파일 업로드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9" name="표"/>
          <p:cNvGraphicFramePr/>
          <p:nvPr/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해당창을 닫는다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클릭시 해당하는 자료실에 
파일을 업로드 한다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90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파일 업로드 화면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591" name="[프젝 예시] 파일 업로드(사원).jpg" descr="[프젝 예시] 파일 업로드(사원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087" y="4434482"/>
            <a:ext cx="14922501" cy="7884055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1"/>
          <p:cNvSpPr/>
          <p:nvPr/>
        </p:nvSpPr>
        <p:spPr>
          <a:xfrm>
            <a:off x="12287970" y="10247924"/>
            <a:ext cx="531023" cy="55403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93" name="2"/>
          <p:cNvSpPr/>
          <p:nvPr/>
        </p:nvSpPr>
        <p:spPr>
          <a:xfrm>
            <a:off x="13291751" y="10247924"/>
            <a:ext cx="531024" cy="554035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28" y="3315825"/>
            <a:ext cx="4968552" cy="1016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06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7" name="표"/>
          <p:cNvGraphicFramePr/>
          <p:nvPr>
            <p:extLst>
              <p:ext uri="{D42A27DB-BD31-4B8C-83A1-F6EECF244321}">
                <p14:modId xmlns:p14="http://schemas.microsoft.com/office/powerpoint/2010/main" val="1776995620"/>
              </p:ext>
            </p:extLst>
          </p:nvPr>
        </p:nvGraphicFramePr>
        <p:xfrm>
          <a:off x="17389540" y="19679"/>
          <a:ext cx="6941972" cy="643127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로그인</a:t>
                      </a:r>
                      <a:r>
                        <a:rPr lang="en-US" sz="3200" dirty="0" smtClean="0"/>
                        <a:t> </a:t>
                      </a:r>
                      <a:r>
                        <a:rPr lang="ko-KR" altLang="en-US" sz="3200" dirty="0" smtClean="0"/>
                        <a:t>클릭 시</a:t>
                      </a:r>
                      <a:r>
                        <a:rPr sz="3200" dirty="0" smtClean="0"/>
                        <a:t> </a:t>
                      </a:r>
                      <a:r>
                        <a:rPr lang="ko-KR" altLang="en-US" sz="3200" dirty="0" smtClean="0"/>
                        <a:t>메인 페이지이동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아이디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및 </a:t>
                      </a:r>
                      <a:r>
                        <a:rPr sz="3200" dirty="0" err="1" smtClean="0"/>
                        <a:t>비밀번호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찾기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08" name="표"/>
          <p:cNvGraphicFramePr/>
          <p:nvPr>
            <p:extLst>
              <p:ext uri="{D42A27DB-BD31-4B8C-83A1-F6EECF244321}">
                <p14:modId xmlns:p14="http://schemas.microsoft.com/office/powerpoint/2010/main" val="3163587915"/>
              </p:ext>
            </p:extLst>
          </p:nvPr>
        </p:nvGraphicFramePr>
        <p:xfrm>
          <a:off x="17374492" y="7002016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관리자 계정 및</a:t>
                      </a:r>
                      <a:r>
                        <a:rPr sz="3200" dirty="0" smtClean="0"/>
                        <a:t> </a:t>
                      </a:r>
                      <a:r>
                        <a:rPr lang="ko-KR" altLang="en-US" sz="3200" dirty="0" smtClean="0"/>
                        <a:t>사용자 계정</a:t>
                      </a:r>
                      <a:r>
                        <a:rPr sz="3200" dirty="0" smtClean="0"/>
                        <a:t> </a:t>
                      </a:r>
                      <a:endParaRPr lang="en-US" sz="3200" dirty="0" smtClean="0"/>
                    </a:p>
                    <a:p>
                      <a:pPr defTabSz="914400"/>
                      <a:r>
                        <a:rPr sz="3200" dirty="0" err="1" smtClean="0"/>
                        <a:t>로그인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/>
                        <a:t>화면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10" name="1"/>
          <p:cNvSpPr/>
          <p:nvPr/>
        </p:nvSpPr>
        <p:spPr>
          <a:xfrm>
            <a:off x="10476880" y="8801900"/>
            <a:ext cx="1270000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211" name="2"/>
          <p:cNvSpPr/>
          <p:nvPr/>
        </p:nvSpPr>
        <p:spPr>
          <a:xfrm>
            <a:off x="6503368" y="10458400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표"/>
          <p:cNvGraphicFramePr/>
          <p:nvPr/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96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597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화면 설정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표"/>
          <p:cNvGraphicFramePr/>
          <p:nvPr/>
        </p:nvGraphicFramePr>
        <p:xfrm>
          <a:off x="38507" y="33101"/>
          <a:ext cx="17237658" cy="371235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관리자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승인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필요</a:t>
                      </a:r>
                      <a:r>
                        <a:rPr sz="3200" dirty="0"/>
                        <a:t>
</a:t>
                      </a:r>
                      <a:r>
                        <a:rPr lang="ko-KR" altLang="en-US" sz="3200" dirty="0" smtClean="0"/>
                        <a:t>사용자 계정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관리자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승인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필요</a:t>
                      </a:r>
                      <a:r>
                        <a:rPr sz="3200" dirty="0"/>
                        <a:t>
</a:t>
                      </a:r>
                      <a:r>
                        <a:rPr lang="ko-KR" altLang="en-US" sz="3200" dirty="0" smtClean="0"/>
                        <a:t>사용자 계정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4" name="표"/>
          <p:cNvGraphicFramePr/>
          <p:nvPr/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15" name="표"/>
          <p:cNvGraphicFramePr/>
          <p:nvPr/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사용자 계정은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/>
                        <a:t>관리자의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승인이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있어야</a:t>
                      </a:r>
                      <a:r>
                        <a:rPr sz="3200" dirty="0"/>
                        <a:t> 
</a:t>
                      </a:r>
                      <a:r>
                        <a:rPr sz="3200" dirty="0" err="1"/>
                        <a:t>로그인이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가능하다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216" name="[프젝 예시] 관리자 승인이 없을 경우.jpg" descr="[프젝 예시] 관리자 승인이 없을 경우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709" y="4049688"/>
            <a:ext cx="188051" cy="9121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6" y="3661578"/>
            <a:ext cx="17160552" cy="930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9" name="표"/>
          <p:cNvGraphicFramePr/>
          <p:nvPr>
            <p:extLst>
              <p:ext uri="{D42A27DB-BD31-4B8C-83A1-F6EECF244321}">
                <p14:modId xmlns:p14="http://schemas.microsoft.com/office/powerpoint/2010/main" val="1588793348"/>
              </p:ext>
            </p:extLst>
          </p:nvPr>
        </p:nvGraphicFramePr>
        <p:xfrm>
          <a:off x="38507" y="33101"/>
          <a:ext cx="17237658" cy="32246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/>
                        <a:t>
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sz="3200"/>
                        <a:t>로그인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/>
                        <a:t>
</a:t>
                      </a:r>
                      <a:r>
                        <a:rPr sz="3200" dirty="0" smtClean="0"/>
                        <a:t>(</a:t>
                      </a:r>
                      <a:r>
                        <a:rPr lang="ko-KR" altLang="en-US" sz="3200" dirty="0" smtClean="0"/>
                        <a:t>관리자</a:t>
                      </a:r>
                      <a:r>
                        <a:rPr sz="3200" dirty="0" smtClean="0"/>
                        <a:t>)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0" name="표"/>
          <p:cNvGraphicFramePr/>
          <p:nvPr>
            <p:extLst>
              <p:ext uri="{D42A27DB-BD31-4B8C-83A1-F6EECF244321}">
                <p14:modId xmlns:p14="http://schemas.microsoft.com/office/powerpoint/2010/main" val="866590825"/>
              </p:ext>
            </p:extLst>
          </p:nvPr>
        </p:nvGraphicFramePr>
        <p:xfrm>
          <a:off x="17389540" y="19678"/>
          <a:ext cx="6941972" cy="626225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455759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클릭하여 상세 메뉴 출력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다크</a:t>
                      </a:r>
                      <a:r>
                        <a:rPr lang="ko-KR" altLang="en-US" sz="3200" dirty="0" smtClean="0"/>
                        <a:t> 모드 전환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받은 메일 목록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가입 승인 대기자 목록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rPr lang="ko-KR" altLang="en-US" sz="3200" dirty="0" smtClean="0"/>
                        <a:t>관리자 프로필 </a:t>
                      </a:r>
                      <a:r>
                        <a:rPr lang="ko-KR" altLang="en-US" sz="3200" dirty="0" err="1" smtClean="0"/>
                        <a:t>확인창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801083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 smtClean="0"/>
                        <a:t>6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잠긴 계정 리스트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21" name="표"/>
          <p:cNvGraphicFramePr/>
          <p:nvPr>
            <p:extLst>
              <p:ext uri="{D42A27DB-BD31-4B8C-83A1-F6EECF244321}">
                <p14:modId xmlns:p14="http://schemas.microsoft.com/office/powerpoint/2010/main" val="3159939476"/>
              </p:ext>
            </p:extLst>
          </p:nvPr>
        </p:nvGraphicFramePr>
        <p:xfrm>
          <a:off x="17431987" y="6281936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관리자의</a:t>
                      </a:r>
                      <a:r>
                        <a:rPr sz="3200" dirty="0"/>
                        <a:t> </a:t>
                      </a:r>
                      <a:r>
                        <a:rPr lang="ko-KR" altLang="en-US" sz="3200" dirty="0" smtClean="0"/>
                        <a:t>메인 페이지로</a:t>
                      </a:r>
                      <a:r>
                        <a:rPr sz="3200" dirty="0" smtClean="0"/>
                        <a:t> </a:t>
                      </a:r>
                      <a:r>
                        <a:rPr sz="3200" dirty="0" err="1"/>
                        <a:t>전체적인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정보를</a:t>
                      </a:r>
                      <a:r>
                        <a:rPr sz="3200" dirty="0"/>
                        <a:t> 
</a:t>
                      </a:r>
                      <a:r>
                        <a:rPr sz="3200" dirty="0" err="1"/>
                        <a:t>보여준다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22" name="1"/>
          <p:cNvSpPr/>
          <p:nvPr/>
        </p:nvSpPr>
        <p:spPr>
          <a:xfrm>
            <a:off x="1174776" y="3649228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23" name="2"/>
          <p:cNvSpPr/>
          <p:nvPr/>
        </p:nvSpPr>
        <p:spPr>
          <a:xfrm>
            <a:off x="14712280" y="3555662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24" name="3"/>
          <p:cNvSpPr/>
          <p:nvPr/>
        </p:nvSpPr>
        <p:spPr>
          <a:xfrm>
            <a:off x="6863408" y="4411966"/>
            <a:ext cx="724419" cy="7627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25" name="4"/>
          <p:cNvSpPr/>
          <p:nvPr/>
        </p:nvSpPr>
        <p:spPr>
          <a:xfrm>
            <a:off x="5927304" y="8315334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4</a:t>
            </a:r>
          </a:p>
        </p:txBody>
      </p:sp>
      <p:sp>
        <p:nvSpPr>
          <p:cNvPr id="11" name="4"/>
          <p:cNvSpPr/>
          <p:nvPr/>
        </p:nvSpPr>
        <p:spPr>
          <a:xfrm>
            <a:off x="1030759" y="6281936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2" name="4"/>
          <p:cNvSpPr/>
          <p:nvPr/>
        </p:nvSpPr>
        <p:spPr>
          <a:xfrm>
            <a:off x="12336016" y="4399439"/>
            <a:ext cx="724419" cy="76273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 smtClean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8789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7" y="3761656"/>
            <a:ext cx="17064153" cy="934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7" name="표"/>
          <p:cNvGraphicFramePr/>
          <p:nvPr>
            <p:extLst>
              <p:ext uri="{D42A27DB-BD31-4B8C-83A1-F6EECF244321}">
                <p14:modId xmlns:p14="http://schemas.microsoft.com/office/powerpoint/2010/main" val="2003706369"/>
              </p:ext>
            </p:extLst>
          </p:nvPr>
        </p:nvGraphicFramePr>
        <p:xfrm>
          <a:off x="38507" y="33101"/>
          <a:ext cx="17237658" cy="32122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72943"/>
                <a:gridCol w="2872943"/>
                <a:gridCol w="2872943"/>
                <a:gridCol w="2872943"/>
                <a:gridCol w="2872943"/>
                <a:gridCol w="2872943"/>
              </a:tblGrid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Page Title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회사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ID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altLang="ko-KR" sz="3200" dirty="0" smtClean="0"/>
                        <a:t>2022.10.07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Author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err="1" smtClean="0"/>
                        <a:t>권홍종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Screen Path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메인 페이지</a:t>
                      </a:r>
                      <a:r>
                        <a:rPr sz="3200" dirty="0" smtClean="0"/>
                        <a:t>(</a:t>
                      </a:r>
                      <a:r>
                        <a:rPr sz="3200" dirty="0" err="1"/>
                        <a:t>관리자</a:t>
                      </a:r>
                      <a:r>
                        <a:rPr sz="3200" dirty="0"/>
                        <a:t>) &gt; </a:t>
                      </a:r>
                      <a:r>
                        <a:rPr sz="3200" dirty="0" err="1" smtClean="0"/>
                        <a:t>회사</a:t>
                      </a:r>
                      <a:r>
                        <a:rPr lang="en-US" sz="3200" dirty="0" smtClean="0"/>
                        <a:t> </a:t>
                      </a:r>
                      <a:r>
                        <a:rPr sz="3200" dirty="0" err="1" smtClean="0"/>
                        <a:t>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75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defTabSz="914400"/>
                      <a:r>
                        <a:rPr sz="3200" dirty="0" err="1" smtClean="0"/>
                        <a:t>회사</a:t>
                      </a:r>
                      <a:r>
                        <a:rPr lang="en-US" sz="3200" dirty="0" smtClean="0"/>
                        <a:t> </a:t>
                      </a:r>
                      <a:r>
                        <a:rPr sz="3200" dirty="0" err="1" smtClean="0"/>
                        <a:t>관리</a:t>
                      </a:r>
                      <a:r>
                        <a:rPr lang="en-US" sz="3200" dirty="0" smtClean="0"/>
                        <a:t> –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ko-KR" altLang="en-US" sz="3200" baseline="0" dirty="0" smtClean="0"/>
                        <a:t>계정 관리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8" name="표"/>
          <p:cNvGraphicFramePr/>
          <p:nvPr>
            <p:extLst>
              <p:ext uri="{D42A27DB-BD31-4B8C-83A1-F6EECF244321}">
                <p14:modId xmlns:p14="http://schemas.microsoft.com/office/powerpoint/2010/main" val="4111585038"/>
              </p:ext>
            </p:extLst>
          </p:nvPr>
        </p:nvGraphicFramePr>
        <p:xfrm>
          <a:off x="17389540" y="19679"/>
          <a:ext cx="6941972" cy="64251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44193"/>
                <a:gridCol w="5097779"/>
              </a:tblGrid>
              <a:tr h="1070862">
                <a:tc gridSpan="2"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Detail Description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회원 가입 승인 및 거부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잠김 계정 해제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10708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229" name="표"/>
          <p:cNvGraphicFramePr/>
          <p:nvPr>
            <p:extLst>
              <p:ext uri="{D42A27DB-BD31-4B8C-83A1-F6EECF244321}">
                <p14:modId xmlns:p14="http://schemas.microsoft.com/office/powerpoint/2010/main" val="432160246"/>
              </p:ext>
            </p:extLst>
          </p:nvPr>
        </p:nvGraphicFramePr>
        <p:xfrm>
          <a:off x="17374492" y="6510452"/>
          <a:ext cx="6972066" cy="31995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72066"/>
              </a:tblGrid>
              <a:tr h="1155700">
                <a:tc>
                  <a:txBody>
                    <a:bodyPr/>
                    <a:lstStyle/>
                    <a:p>
                      <a:pPr defTabSz="914400"/>
                      <a:r>
                        <a:rPr sz="3200" dirty="0" err="1"/>
                        <a:t>화면</a:t>
                      </a:r>
                      <a:r>
                        <a:rPr sz="3200" dirty="0"/>
                        <a:t> </a:t>
                      </a:r>
                      <a:r>
                        <a:rPr sz="3200" dirty="0" err="1"/>
                        <a:t>설정</a:t>
                      </a:r>
                      <a:endParaRPr sz="3200" dirty="0"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</a:tr>
              <a:tr h="2043856">
                <a:tc>
                  <a:txBody>
                    <a:bodyPr/>
                    <a:lstStyle/>
                    <a:p>
                      <a:pPr defTabSz="914400"/>
                      <a:r>
                        <a:rPr lang="ko-KR" altLang="en-US" sz="3200" dirty="0" smtClean="0"/>
                        <a:t>회원 가입 승인 및 잠김</a:t>
                      </a:r>
                      <a:r>
                        <a:rPr lang="ko-KR" altLang="en-US" sz="3200" baseline="0" dirty="0" smtClean="0"/>
                        <a:t> 계정 해제 화면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31" name="1"/>
          <p:cNvSpPr/>
          <p:nvPr/>
        </p:nvSpPr>
        <p:spPr>
          <a:xfrm>
            <a:off x="8065482" y="4985792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32" name="2"/>
          <p:cNvSpPr/>
          <p:nvPr/>
        </p:nvSpPr>
        <p:spPr>
          <a:xfrm>
            <a:off x="8065482" y="7669971"/>
            <a:ext cx="1270001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2557</Words>
  <Application>Microsoft Office PowerPoint</Application>
  <PresentationFormat>사용자 지정</PresentationFormat>
  <Paragraphs>1400</Paragraphs>
  <Slides>60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21_BasicWhite</vt:lpstr>
      <vt:lpstr>화면정의서</vt:lpstr>
      <vt:lpstr>문서 개정 이력표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화면정의서</dc:title>
  <cp:lastModifiedBy>KHJ</cp:lastModifiedBy>
  <cp:revision>38</cp:revision>
  <dcterms:modified xsi:type="dcterms:W3CDTF">2022-10-07T12:21:28Z</dcterms:modified>
</cp:coreProperties>
</file>